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4"/>
  </p:notesMasterIdLst>
  <p:sldIdLst>
    <p:sldId id="256" r:id="rId2"/>
    <p:sldId id="257" r:id="rId3"/>
    <p:sldId id="258" r:id="rId4"/>
    <p:sldId id="259" r:id="rId5"/>
    <p:sldId id="260"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7" r:id="rId21"/>
    <p:sldId id="278" r:id="rId22"/>
    <p:sldId id="281" r:id="rId23"/>
    <p:sldId id="282" r:id="rId24"/>
    <p:sldId id="283" r:id="rId25"/>
    <p:sldId id="286" r:id="rId26"/>
    <p:sldId id="287" r:id="rId27"/>
    <p:sldId id="288" r:id="rId28"/>
    <p:sldId id="289" r:id="rId29"/>
    <p:sldId id="290" r:id="rId30"/>
    <p:sldId id="291" r:id="rId31"/>
    <p:sldId id="292" r:id="rId32"/>
    <p:sldId id="293" r:id="rId33"/>
    <p:sldId id="294" r:id="rId34"/>
    <p:sldId id="295" r:id="rId35"/>
    <p:sldId id="296" r:id="rId36"/>
    <p:sldId id="261" r:id="rId37"/>
    <p:sldId id="297" r:id="rId38"/>
    <p:sldId id="298" r:id="rId39"/>
    <p:sldId id="285" r:id="rId40"/>
    <p:sldId id="299" r:id="rId41"/>
    <p:sldId id="300" r:id="rId42"/>
    <p:sldId id="301" r:id="rId4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7" roundtripDataSignature="AMtx7mhl9Hd0S901SZXAL41O3JezBnUyB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4A3E439-046F-468E-AC55-06A64D67CDF1}">
  <a:tblStyle styleId="{B4A3E439-046F-468E-AC55-06A64D67CDF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34"/>
    <p:restoredTop sz="94646"/>
  </p:normalViewPr>
  <p:slideViewPr>
    <p:cSldViewPr snapToGrid="0">
      <p:cViewPr varScale="1">
        <p:scale>
          <a:sx n="89" d="100"/>
          <a:sy n="89" d="100"/>
        </p:scale>
        <p:origin x="808" y="176"/>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1252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69"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67" Type="http://customschemas.google.com/relationships/presentationmetadata" Target="metadata"/><Relationship Id="rId20" Type="http://schemas.openxmlformats.org/officeDocument/2006/relationships/slide" Target="slides/slide19.xml"/><Relationship Id="rId41" Type="http://schemas.openxmlformats.org/officeDocument/2006/relationships/slide" Target="slides/slide40.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Adam</a:t>
            </a:r>
            <a:endParaRPr dirty="0"/>
          </a:p>
        </p:txBody>
      </p:sp>
      <p:sp>
        <p:nvSpPr>
          <p:cNvPr id="68" name="Google Shape;6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6" name="Google Shape;14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 name="Google Shape;15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 name="Google Shape;170;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Note that these reasons are all emotionally driven, not logic or fact-driven.</a:t>
            </a:r>
            <a:endParaRPr/>
          </a:p>
        </p:txBody>
      </p:sp>
      <p:sp>
        <p:nvSpPr>
          <p:cNvPr id="177" name="Google Shape;177;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Note that these reasons are all emotionally driven, not logic or fact-driven.</a:t>
            </a:r>
            <a:endParaRPr/>
          </a:p>
        </p:txBody>
      </p:sp>
      <p:sp>
        <p:nvSpPr>
          <p:cNvPr id="184" name="Google Shape;184;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7" name="Google Shape;197;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It would be like NASA saying the median time to detect a fatal issue with a spacecraft is now 10 minutes after everyone dies instead of 1 hour after everyone dies. Everyone is still dead. I wouldn’t brag about it.</a:t>
            </a:r>
            <a:endParaRPr dirty="0"/>
          </a:p>
        </p:txBody>
      </p:sp>
      <p:sp>
        <p:nvSpPr>
          <p:cNvPr id="231" name="Google Shape;231;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 name="Google Shape;7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6" name="Google Shape;246;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2" name="Google Shape;252;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5" name="Google Shape;275;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We don’t know if the control works</a:t>
            </a:r>
            <a:endParaRPr/>
          </a:p>
          <a:p>
            <a:pPr marL="0" lvl="0" indent="0" algn="l" rtl="0">
              <a:spcBef>
                <a:spcPts val="0"/>
              </a:spcBef>
              <a:spcAft>
                <a:spcPts val="0"/>
              </a:spcAft>
              <a:buNone/>
            </a:pPr>
            <a:r>
              <a:rPr lang="en-US"/>
              <a:t>We don’t know how to measure efficacy</a:t>
            </a:r>
            <a:endParaRPr/>
          </a:p>
          <a:p>
            <a:pPr marL="0" lvl="0" indent="0" algn="l" rtl="0">
              <a:spcBef>
                <a:spcPts val="0"/>
              </a:spcBef>
              <a:spcAft>
                <a:spcPts val="0"/>
              </a:spcAft>
              <a:buNone/>
            </a:pPr>
            <a:r>
              <a:rPr lang="en-US"/>
              <a:t>There’s no process improvement</a:t>
            </a:r>
            <a:endParaRPr/>
          </a:p>
        </p:txBody>
      </p:sp>
      <p:sp>
        <p:nvSpPr>
          <p:cNvPr id="295" name="Google Shape;295;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0" name="Google Shape;320;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Sometimes, the fact that a new product exists is reason enough to purchase and implement it.</a:t>
            </a:r>
            <a:endParaRPr dirty="0"/>
          </a:p>
          <a:p>
            <a:pPr marL="0" lvl="0" indent="0" algn="l" rtl="0">
              <a:spcBef>
                <a:spcPts val="0"/>
              </a:spcBef>
              <a:spcAft>
                <a:spcPts val="0"/>
              </a:spcAft>
              <a:buNone/>
            </a:pPr>
            <a:r>
              <a:rPr lang="en-US" dirty="0"/>
              <a:t>It should be the reverse: identify a need, a gap, a shortcoming. THEN consider building or buying a solution.</a:t>
            </a:r>
            <a:endParaRPr dirty="0"/>
          </a:p>
        </p:txBody>
      </p:sp>
      <p:sp>
        <p:nvSpPr>
          <p:cNvPr id="321" name="Google Shape;321;p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6" name="Google Shape;356;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3" name="Google Shape;363;p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Need to clean up this slide; make it less death by bullet point</a:t>
            </a:r>
            <a:endParaRPr/>
          </a:p>
        </p:txBody>
      </p:sp>
      <p:sp>
        <p:nvSpPr>
          <p:cNvPr id="364" name="Google Shape;364;p3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0" name="Google Shape;370;p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 think maybe we take this section out</a:t>
            </a:r>
            <a:endParaRPr/>
          </a:p>
        </p:txBody>
      </p:sp>
      <p:sp>
        <p:nvSpPr>
          <p:cNvPr id="371" name="Google Shape;371;p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3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How do YOU remember it?</a:t>
            </a:r>
            <a:endParaRPr dirty="0"/>
          </a:p>
        </p:txBody>
      </p:sp>
      <p:sp>
        <p:nvSpPr>
          <p:cNvPr id="378" name="Google Shape;378;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3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9" name="Google Shape;389;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 name="Google Shape;85;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Clocked this version of the story at 1min 13sec</a:t>
            </a:r>
            <a:endParaRPr/>
          </a:p>
          <a:p>
            <a:pPr marL="285750" lvl="0" indent="-285750" algn="l" rtl="0">
              <a:spcBef>
                <a:spcPts val="0"/>
              </a:spcBef>
              <a:spcAft>
                <a:spcPts val="0"/>
              </a:spcAft>
              <a:buClr>
                <a:schemeClr val="dk1"/>
              </a:buClr>
              <a:buSzPts val="1600"/>
              <a:buFont typeface="Calibri"/>
              <a:buChar char="-"/>
            </a:pPr>
            <a:r>
              <a:rPr lang="en-US"/>
              <a:t>The Gimli Glider was an aviation accident that occurred back in 1983</a:t>
            </a:r>
            <a:endParaRPr/>
          </a:p>
          <a:p>
            <a:pPr marL="285750" lvl="0" indent="-285750" algn="l" rtl="0">
              <a:spcBef>
                <a:spcPts val="0"/>
              </a:spcBef>
              <a:spcAft>
                <a:spcPts val="0"/>
              </a:spcAft>
              <a:buClr>
                <a:schemeClr val="dk1"/>
              </a:buClr>
              <a:buSzPts val="1600"/>
              <a:buFont typeface="Calibri"/>
              <a:buChar char="-"/>
            </a:pPr>
            <a:r>
              <a:rPr lang="en-US"/>
              <a:t>The Boeing 767 was just 2 years old</a:t>
            </a:r>
            <a:endParaRPr/>
          </a:p>
          <a:p>
            <a:pPr marL="285750" lvl="0" indent="-285750" algn="l" rtl="0">
              <a:spcBef>
                <a:spcPts val="0"/>
              </a:spcBef>
              <a:spcAft>
                <a:spcPts val="0"/>
              </a:spcAft>
              <a:buClr>
                <a:schemeClr val="dk1"/>
              </a:buClr>
              <a:buSzPts val="1600"/>
              <a:buFont typeface="Calibri"/>
              <a:buChar char="-"/>
            </a:pPr>
            <a:r>
              <a:rPr lang="en-US"/>
              <a:t>It was an entirely metric aircraft</a:t>
            </a:r>
            <a:endParaRPr/>
          </a:p>
          <a:p>
            <a:pPr marL="285750" lvl="0" indent="-285750" algn="l" rtl="0">
              <a:spcBef>
                <a:spcPts val="0"/>
              </a:spcBef>
              <a:spcAft>
                <a:spcPts val="0"/>
              </a:spcAft>
              <a:buClr>
                <a:schemeClr val="dk1"/>
              </a:buClr>
              <a:buSzPts val="1600"/>
              <a:buFont typeface="Calibri"/>
              <a:buChar char="-"/>
            </a:pPr>
            <a:r>
              <a:rPr lang="en-US"/>
              <a:t>But Canada still hadn’t fully shifted from imperial units to metric</a:t>
            </a:r>
            <a:endParaRPr/>
          </a:p>
          <a:p>
            <a:pPr marL="285750" lvl="0" indent="-285750" algn="l" rtl="0">
              <a:spcBef>
                <a:spcPts val="0"/>
              </a:spcBef>
              <a:spcAft>
                <a:spcPts val="0"/>
              </a:spcAft>
              <a:buClr>
                <a:schemeClr val="dk1"/>
              </a:buClr>
              <a:buSzPts val="1600"/>
              <a:buFont typeface="Calibri"/>
              <a:buChar char="-"/>
            </a:pPr>
            <a:r>
              <a:rPr lang="en-US"/>
              <a:t>A problem with the aircraft led to falling back to manual fuel measurements</a:t>
            </a:r>
            <a:endParaRPr/>
          </a:p>
          <a:p>
            <a:pPr marL="285750" lvl="0" indent="-285750" algn="l" rtl="0">
              <a:spcBef>
                <a:spcPts val="0"/>
              </a:spcBef>
              <a:spcAft>
                <a:spcPts val="0"/>
              </a:spcAft>
              <a:buClr>
                <a:schemeClr val="dk1"/>
              </a:buClr>
              <a:buSzPts val="1600"/>
              <a:buFont typeface="Calibri"/>
              <a:buChar char="-"/>
            </a:pPr>
            <a:r>
              <a:rPr lang="en-US"/>
              <a:t>The fuel truck used imperial, the pilot measured the fuel assuming metric</a:t>
            </a:r>
            <a:endParaRPr/>
          </a:p>
          <a:p>
            <a:pPr marL="285750" lvl="0" indent="-285750" algn="l" rtl="0">
              <a:spcBef>
                <a:spcPts val="0"/>
              </a:spcBef>
              <a:spcAft>
                <a:spcPts val="0"/>
              </a:spcAft>
              <a:buClr>
                <a:schemeClr val="dk1"/>
              </a:buClr>
              <a:buSzPts val="1600"/>
              <a:buFont typeface="Calibri"/>
              <a:buChar char="-"/>
            </a:pPr>
            <a:r>
              <a:rPr lang="en-US"/>
              <a:t>The result? Not enough fuel for the journey.</a:t>
            </a:r>
            <a:endParaRPr/>
          </a:p>
          <a:p>
            <a:pPr marL="285750" lvl="0" indent="-285750" algn="l" rtl="0">
              <a:spcBef>
                <a:spcPts val="0"/>
              </a:spcBef>
              <a:spcAft>
                <a:spcPts val="0"/>
              </a:spcAft>
              <a:buClr>
                <a:schemeClr val="dk1"/>
              </a:buClr>
              <a:buSzPts val="1600"/>
              <a:buFont typeface="Calibri"/>
              <a:buChar char="-"/>
            </a:pPr>
            <a:r>
              <a:rPr lang="en-US"/>
              <a:t>Ran out of fuel mid-flight and had to glide into an old military base</a:t>
            </a:r>
            <a:endParaRPr/>
          </a:p>
          <a:p>
            <a:pPr marL="285750" lvl="0" indent="-285750" algn="l" rtl="0">
              <a:spcBef>
                <a:spcPts val="0"/>
              </a:spcBef>
              <a:spcAft>
                <a:spcPts val="0"/>
              </a:spcAft>
              <a:buClr>
                <a:schemeClr val="dk1"/>
              </a:buClr>
              <a:buSzPts val="1600"/>
              <a:buFont typeface="Calibri"/>
              <a:buChar char="-"/>
            </a:pPr>
            <a:r>
              <a:rPr lang="en-US"/>
              <a:t>No one died, the plane was a little banged up, but there were a TON of lessons to learn from this</a:t>
            </a:r>
            <a:endParaRPr/>
          </a:p>
        </p:txBody>
      </p:sp>
      <p:sp>
        <p:nvSpPr>
          <p:cNvPr id="86" name="Google Shape;86;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7" name="Google Shape;397;p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Notice that there’s no “failed to patch” control here. They never got that far. The next slide explains it more plainly.</a:t>
            </a:r>
            <a:endParaRPr dirty="0"/>
          </a:p>
        </p:txBody>
      </p:sp>
      <p:sp>
        <p:nvSpPr>
          <p:cNvPr id="398" name="Google Shape;398;p3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5" name="Google Shape;405;p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Century Gothic"/>
              <a:buNone/>
            </a:pPr>
            <a:r>
              <a:rPr lang="en-US" sz="1600" b="0">
                <a:solidFill>
                  <a:srgbClr val="000000"/>
                </a:solidFill>
                <a:latin typeface="Century Gothic"/>
                <a:ea typeface="Century Gothic"/>
                <a:cs typeface="Century Gothic"/>
                <a:sym typeface="Century Gothic"/>
              </a:rPr>
              <a:t>8. Equifax specifically scanned for vulnerable Struts on local systems using a SAST tool and found nothing. This failure was due to not using the recursive flag on the SAST tool</a:t>
            </a:r>
            <a:endParaRPr/>
          </a:p>
          <a:p>
            <a:pPr marL="0" marR="0" lvl="0" indent="0" algn="l" rtl="0">
              <a:lnSpc>
                <a:spcPct val="100000"/>
              </a:lnSpc>
              <a:spcBef>
                <a:spcPts val="0"/>
              </a:spcBef>
              <a:spcAft>
                <a:spcPts val="0"/>
              </a:spcAft>
              <a:buClr>
                <a:schemeClr val="dk1"/>
              </a:buClr>
              <a:buSzPts val="1600"/>
              <a:buFont typeface="Calibri"/>
              <a:buNone/>
            </a:pPr>
            <a:endParaRPr sz="1600" b="0">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600"/>
              <a:buFont typeface="Century Gothic"/>
              <a:buNone/>
            </a:pPr>
            <a:r>
              <a:rPr lang="en-US" sz="1600" b="0">
                <a:solidFill>
                  <a:srgbClr val="000000"/>
                </a:solidFill>
                <a:latin typeface="Century Gothic"/>
                <a:ea typeface="Century Gothic"/>
                <a:cs typeface="Century Gothic"/>
                <a:sym typeface="Century Gothic"/>
              </a:rPr>
              <a:t>10. Emerging Threats group created a snort rule to detect attacks against this Struts vuln. It didn't work.</a:t>
            </a:r>
            <a:endParaRPr/>
          </a:p>
          <a:p>
            <a:pPr marL="0" marR="0" lvl="0" indent="0" algn="l" rtl="0">
              <a:lnSpc>
                <a:spcPct val="100000"/>
              </a:lnSpc>
              <a:spcBef>
                <a:spcPts val="0"/>
              </a:spcBef>
              <a:spcAft>
                <a:spcPts val="0"/>
              </a:spcAft>
              <a:buClr>
                <a:schemeClr val="dk1"/>
              </a:buClr>
              <a:buSzPts val="1600"/>
              <a:buFont typeface="Calibri"/>
              <a:buNone/>
            </a:pPr>
            <a:endParaRPr sz="1600" b="0">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600"/>
              <a:buFont typeface="Century Gothic"/>
              <a:buNone/>
            </a:pPr>
            <a:r>
              <a:rPr lang="en-US" sz="1600" b="0">
                <a:solidFill>
                  <a:srgbClr val="000000"/>
                </a:solidFill>
                <a:latin typeface="Century Gothic"/>
                <a:ea typeface="Century Gothic"/>
                <a:cs typeface="Century Gothic"/>
                <a:sym typeface="Century Gothic"/>
              </a:rPr>
              <a:t>11. Countermeasures team installed the Snort rule. They didn't test it. Otherwise, they would have known that it didn't work.</a:t>
            </a:r>
            <a:endParaRPr/>
          </a:p>
          <a:p>
            <a:pPr marL="0" marR="0" lvl="0" indent="0" algn="l" rtl="0">
              <a:lnSpc>
                <a:spcPct val="100000"/>
              </a:lnSpc>
              <a:spcBef>
                <a:spcPts val="0"/>
              </a:spcBef>
              <a:spcAft>
                <a:spcPts val="0"/>
              </a:spcAft>
              <a:buClr>
                <a:schemeClr val="dk1"/>
              </a:buClr>
              <a:buSzPts val="1600"/>
              <a:buFont typeface="Calibri"/>
              <a:buNone/>
            </a:pPr>
            <a:endParaRPr sz="1600" b="0">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600"/>
              <a:buFont typeface="Century Gothic"/>
              <a:buNone/>
            </a:pPr>
            <a:r>
              <a:rPr lang="en-US" sz="1600" b="0">
                <a:solidFill>
                  <a:srgbClr val="000000"/>
                </a:solidFill>
                <a:latin typeface="Century Gothic"/>
                <a:ea typeface="Century Gothic"/>
                <a:cs typeface="Century Gothic"/>
                <a:sym typeface="Century Gothic"/>
              </a:rPr>
              <a:t>15. One of these application servers had a mounted file share, where attackers found cleartext creds. Why did it have a mounted file share?!</a:t>
            </a:r>
            <a:endParaRPr/>
          </a:p>
          <a:p>
            <a:pPr marL="0" marR="0" lvl="0" indent="0" algn="l" rtl="0">
              <a:lnSpc>
                <a:spcPct val="100000"/>
              </a:lnSpc>
              <a:spcBef>
                <a:spcPts val="0"/>
              </a:spcBef>
              <a:spcAft>
                <a:spcPts val="0"/>
              </a:spcAft>
              <a:buClr>
                <a:schemeClr val="dk1"/>
              </a:buClr>
              <a:buSzPts val="1600"/>
              <a:buFont typeface="Calibri"/>
              <a:buNone/>
            </a:pPr>
            <a:endParaRPr sz="1600" b="0">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600"/>
              <a:buFont typeface="Century Gothic"/>
              <a:buNone/>
            </a:pPr>
            <a:r>
              <a:rPr lang="en-US" sz="1600" b="0">
                <a:solidFill>
                  <a:srgbClr val="000000"/>
                </a:solidFill>
                <a:latin typeface="Century Gothic"/>
                <a:ea typeface="Century Gothic"/>
                <a:cs typeface="Century Gothic"/>
                <a:sym typeface="Century Gothic"/>
              </a:rPr>
              <a:t>16. ACIS app only needed access to 3 databases, but could access 45 additional databases (lack of segmentation and least privilege)</a:t>
            </a:r>
            <a:endParaRPr/>
          </a:p>
          <a:p>
            <a:pPr marL="0" marR="0" lvl="0" indent="0" algn="l" rtl="0">
              <a:lnSpc>
                <a:spcPct val="100000"/>
              </a:lnSpc>
              <a:spcBef>
                <a:spcPts val="0"/>
              </a:spcBef>
              <a:spcAft>
                <a:spcPts val="0"/>
              </a:spcAft>
              <a:buClr>
                <a:schemeClr val="dk1"/>
              </a:buClr>
              <a:buSzPts val="1600"/>
              <a:buFont typeface="Calibri"/>
              <a:buNone/>
            </a:pPr>
            <a:endParaRPr sz="1600" b="0">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600"/>
              <a:buFont typeface="Century Gothic"/>
              <a:buNone/>
            </a:pPr>
            <a:r>
              <a:rPr lang="en-US" sz="1600" b="0">
                <a:solidFill>
                  <a:srgbClr val="000000"/>
                </a:solidFill>
                <a:latin typeface="Century Gothic"/>
                <a:ea typeface="Century Gothic"/>
                <a:cs typeface="Century Gothic"/>
                <a:sym typeface="Century Gothic"/>
              </a:rPr>
              <a:t>23. Equifax did not have a list of asset owners for databases and applications.</a:t>
            </a:r>
            <a:endParaRPr/>
          </a:p>
          <a:p>
            <a:pPr marL="0" marR="0" lvl="0" indent="0" algn="l" rtl="0">
              <a:lnSpc>
                <a:spcPct val="100000"/>
              </a:lnSpc>
              <a:spcBef>
                <a:spcPts val="0"/>
              </a:spcBef>
              <a:spcAft>
                <a:spcPts val="0"/>
              </a:spcAft>
              <a:buClr>
                <a:schemeClr val="dk1"/>
              </a:buClr>
              <a:buSzPts val="1600"/>
              <a:buFont typeface="Calibri"/>
              <a:buNone/>
            </a:pPr>
            <a:endParaRPr sz="1600" b="0">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600"/>
              <a:buFont typeface="Century Gothic"/>
              <a:buNone/>
            </a:pPr>
            <a:r>
              <a:rPr lang="en-US" sz="1600" b="0">
                <a:solidFill>
                  <a:srgbClr val="000000"/>
                </a:solidFill>
                <a:latin typeface="Century Gothic"/>
                <a:ea typeface="Century Gothic"/>
                <a:cs typeface="Century Gothic"/>
                <a:sym typeface="Century Gothic"/>
              </a:rPr>
              <a:t>26. No redundancy or follow-up to ensure patching would occur</a:t>
            </a:r>
            <a:endParaRPr/>
          </a:p>
        </p:txBody>
      </p:sp>
      <p:sp>
        <p:nvSpPr>
          <p:cNvPr id="406" name="Google Shape;406;p3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0" name="Google Shape;430;p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They didn’t fail to patch Struts, because they never FOUND it.</a:t>
            </a:r>
          </a:p>
          <a:p>
            <a:pPr marL="0" lvl="0" indent="0" algn="l" rtl="0">
              <a:spcBef>
                <a:spcPts val="0"/>
              </a:spcBef>
              <a:spcAft>
                <a:spcPts val="0"/>
              </a:spcAft>
              <a:buNone/>
            </a:pPr>
            <a:r>
              <a:rPr lang="en-US" dirty="0"/>
              <a:t>And they tried! Employees were looking for Struts. Some even came close to finding it but used tools incorrectly.</a:t>
            </a:r>
            <a:endParaRPr dirty="0"/>
          </a:p>
          <a:p>
            <a:pPr marL="0" lvl="0" indent="0" algn="l" rtl="0">
              <a:spcBef>
                <a:spcPts val="0"/>
              </a:spcBef>
              <a:spcAft>
                <a:spcPts val="0"/>
              </a:spcAft>
              <a:buNone/>
            </a:pPr>
            <a:r>
              <a:rPr lang="en-US" dirty="0"/>
              <a:t>Also, you don’t just </a:t>
            </a:r>
            <a:r>
              <a:rPr lang="en-US" i="1" dirty="0"/>
              <a:t>patch</a:t>
            </a:r>
            <a:r>
              <a:rPr lang="en-US" i="0" dirty="0"/>
              <a:t> Struts. It’s not an application that’s installed like a software program on your phone or laptop.</a:t>
            </a:r>
            <a:endParaRPr dirty="0"/>
          </a:p>
        </p:txBody>
      </p:sp>
      <p:sp>
        <p:nvSpPr>
          <p:cNvPr id="431" name="Google Shape;431;p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3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Here’s an excellent example that we should have learned from not one, but TWO major incidents: Equifax, and Log4Shell.</a:t>
            </a:r>
          </a:p>
          <a:p>
            <a:pPr marL="0" lvl="0" indent="0" algn="l" rtl="0">
              <a:spcBef>
                <a:spcPts val="0"/>
              </a:spcBef>
              <a:spcAft>
                <a:spcPts val="0"/>
              </a:spcAft>
              <a:buNone/>
            </a:pPr>
            <a:r>
              <a:rPr lang="en-US" dirty="0"/>
              <a:t>The lesson was that we need to be able to quickly locate vulnerable libraries.</a:t>
            </a:r>
          </a:p>
          <a:p>
            <a:pPr marL="0" lvl="0" indent="0" algn="l" rtl="0">
              <a:spcBef>
                <a:spcPts val="0"/>
              </a:spcBef>
              <a:spcAft>
                <a:spcPts val="0"/>
              </a:spcAft>
              <a:buNone/>
            </a:pPr>
            <a:r>
              <a:rPr lang="en-US" dirty="0"/>
              <a:t>Have we, as an industry learned from this lesson? Can the average organization do this quickly today? What about the G2000? The F100? F50?</a:t>
            </a:r>
            <a:endParaRPr dirty="0"/>
          </a:p>
        </p:txBody>
      </p:sp>
      <p:sp>
        <p:nvSpPr>
          <p:cNvPr id="442" name="Google Shape;442;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p3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9" name="Google Shape;449;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6" name="Google Shape;456;p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600" b="1" i="0" u="none" strike="noStrike">
                <a:solidFill>
                  <a:schemeClr val="dk1"/>
                </a:solidFill>
                <a:latin typeface="Calibri"/>
                <a:ea typeface="Calibri"/>
                <a:cs typeface="Calibri"/>
                <a:sym typeface="Calibri"/>
              </a:rPr>
              <a:t>Strategic</a:t>
            </a:r>
            <a:r>
              <a:rPr lang="en-US" sz="1600" b="0" i="0" u="none" strike="noStrike">
                <a:solidFill>
                  <a:schemeClr val="dk1"/>
                </a:solidFill>
                <a:latin typeface="Calibri"/>
                <a:ea typeface="Calibri"/>
                <a:cs typeface="Calibri"/>
                <a:sym typeface="Calibri"/>
              </a:rPr>
              <a:t>: where do I need more/less labor? What tools do my teams need? What should they be focused on? How can I build a roadmap for maturity? What KPIs/metrics create the right incentives? What controls need to be added to avoid the same fate as our peers’ latest breach?</a:t>
            </a:r>
            <a:endParaRPr/>
          </a:p>
          <a:p>
            <a:pPr marL="0" lvl="0" indent="0" algn="l" rtl="0">
              <a:spcBef>
                <a:spcPts val="0"/>
              </a:spcBef>
              <a:spcAft>
                <a:spcPts val="0"/>
              </a:spcAft>
              <a:buNone/>
            </a:pPr>
            <a:r>
              <a:rPr lang="en-US" sz="1600" b="1" i="0" u="none" strike="noStrike">
                <a:solidFill>
                  <a:schemeClr val="dk1"/>
                </a:solidFill>
                <a:latin typeface="Calibri"/>
                <a:ea typeface="Calibri"/>
                <a:cs typeface="Calibri"/>
                <a:sym typeface="Calibri"/>
              </a:rPr>
              <a:t>Tactical</a:t>
            </a:r>
            <a:r>
              <a:rPr lang="en-US" sz="1600" b="0" i="0" u="none" strike="noStrike">
                <a:solidFill>
                  <a:schemeClr val="dk1"/>
                </a:solidFill>
                <a:latin typeface="Calibri"/>
                <a:ea typeface="Calibri"/>
                <a:cs typeface="Calibri"/>
                <a:sym typeface="Calibri"/>
              </a:rPr>
              <a:t>: which detections do we build first? Which vulnerabilities do we remediate? What should our next penetration test focus on?</a:t>
            </a:r>
            <a:endParaRPr/>
          </a:p>
          <a:p>
            <a:pPr marL="0" lvl="0" indent="0" algn="l" rtl="0">
              <a:spcBef>
                <a:spcPts val="0"/>
              </a:spcBef>
              <a:spcAft>
                <a:spcPts val="0"/>
              </a:spcAft>
              <a:buNone/>
            </a:pPr>
            <a:endParaRPr/>
          </a:p>
        </p:txBody>
      </p:sp>
      <p:sp>
        <p:nvSpPr>
          <p:cNvPr id="457" name="Google Shape;457;p4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 name="Google Shape;10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4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3" name="Google Shape;463;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p4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3" name="Google Shape;473;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8" name="Google Shape;348;p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Shouldn’t we be expected to understand other breaches and learn from them? As a customer or consumer, I’d certainly expect a company to be able to defend against a breach that took down a similar company one year ago.</a:t>
            </a:r>
            <a:endParaRPr dirty="0"/>
          </a:p>
        </p:txBody>
      </p:sp>
      <p:sp>
        <p:nvSpPr>
          <p:cNvPr id="349" name="Google Shape;349;p2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p4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4" name="Google Shape;484;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4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1" name="Google Shape;491;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4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8" name="Google Shape;498;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 name="Google Shape;10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 name="Google Shape;11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 name="Google Shape;13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 2 speakers">
  <p:cSld name="Title Slide - 2 speakers">
    <p:bg>
      <p:bgPr>
        <a:blipFill>
          <a:blip r:embed="rId2">
            <a:alphaModFix/>
          </a:blip>
          <a:stretch>
            <a:fillRect/>
          </a:stretch>
        </a:blipFill>
        <a:effectLst/>
      </p:bgPr>
    </p:bg>
    <p:spTree>
      <p:nvGrpSpPr>
        <p:cNvPr id="1" name="Shape 18"/>
        <p:cNvGrpSpPr/>
        <p:nvPr/>
      </p:nvGrpSpPr>
      <p:grpSpPr>
        <a:xfrm>
          <a:off x="0" y="0"/>
          <a:ext cx="0" cy="0"/>
          <a:chOff x="0" y="0"/>
          <a:chExt cx="0" cy="0"/>
        </a:xfrm>
      </p:grpSpPr>
      <p:sp>
        <p:nvSpPr>
          <p:cNvPr id="19" name="Google Shape;19;p47"/>
          <p:cNvSpPr txBox="1">
            <a:spLocks noGrp="1"/>
          </p:cNvSpPr>
          <p:nvPr>
            <p:ph type="ctrTitle"/>
          </p:nvPr>
        </p:nvSpPr>
        <p:spPr>
          <a:xfrm>
            <a:off x="528062" y="2708308"/>
            <a:ext cx="8465919" cy="2097613"/>
          </a:xfrm>
          <a:prstGeom prst="rect">
            <a:avLst/>
          </a:prstGeom>
          <a:noFill/>
          <a:ln>
            <a:noFill/>
          </a:ln>
        </p:spPr>
        <p:txBody>
          <a:bodyPr spcFirstLastPara="1" wrap="square" lIns="0" tIns="0" rIns="0" bIns="0" anchor="t" anchorCtr="0">
            <a:normAutofit/>
          </a:bodyPr>
          <a:lstStyle>
            <a:lvl1pPr lvl="0" algn="l">
              <a:lnSpc>
                <a:spcPct val="95000"/>
              </a:lnSpc>
              <a:spcBef>
                <a:spcPts val="0"/>
              </a:spcBef>
              <a:spcAft>
                <a:spcPts val="0"/>
              </a:spcAft>
              <a:buClr>
                <a:schemeClr val="dk1"/>
              </a:buClr>
              <a:buSzPts val="3400"/>
              <a:buFont typeface="Arial"/>
              <a:buNone/>
              <a:defRPr sz="3400" b="1" i="0" cap="none">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47"/>
          <p:cNvSpPr txBox="1">
            <a:spLocks noGrp="1"/>
          </p:cNvSpPr>
          <p:nvPr>
            <p:ph type="body" idx="1"/>
          </p:nvPr>
        </p:nvSpPr>
        <p:spPr>
          <a:xfrm>
            <a:off x="528063" y="4893515"/>
            <a:ext cx="5071548" cy="513761"/>
          </a:xfrm>
          <a:prstGeom prst="rect">
            <a:avLst/>
          </a:prstGeom>
          <a:noFill/>
          <a:ln>
            <a:noFill/>
          </a:ln>
        </p:spPr>
        <p:txBody>
          <a:bodyPr spcFirstLastPara="1" wrap="square" lIns="0" tIns="0" rIns="0" bIns="0" anchor="b" anchorCtr="0">
            <a:noAutofit/>
          </a:bodyPr>
          <a:lstStyle>
            <a:lvl1pPr marL="457200" lvl="0" indent="-228600" algn="l">
              <a:lnSpc>
                <a:spcPct val="95000"/>
              </a:lnSpc>
              <a:spcBef>
                <a:spcPts val="1500"/>
              </a:spcBef>
              <a:spcAft>
                <a:spcPts val="0"/>
              </a:spcAft>
              <a:buSzPts val="1800"/>
              <a:buFont typeface="Arial"/>
              <a:buNone/>
              <a:defRPr sz="1800" b="1" i="0">
                <a:solidFill>
                  <a:schemeClr val="accent2"/>
                </a:solidFill>
                <a:latin typeface="Arial"/>
                <a:ea typeface="Arial"/>
                <a:cs typeface="Arial"/>
                <a:sym typeface="Arial"/>
              </a:defRPr>
            </a:lvl1pPr>
            <a:lvl2pPr marL="914400" lvl="1" indent="-228600" algn="l">
              <a:lnSpc>
                <a:spcPct val="100000"/>
              </a:lnSpc>
              <a:spcBef>
                <a:spcPts val="800"/>
              </a:spcBef>
              <a:spcAft>
                <a:spcPts val="0"/>
              </a:spcAft>
              <a:buSzPts val="2400"/>
              <a:buFont typeface="Arial"/>
              <a:buNone/>
              <a:defRPr sz="2400">
                <a:solidFill>
                  <a:schemeClr val="lt1"/>
                </a:solidFill>
                <a:latin typeface="Arial"/>
                <a:ea typeface="Arial"/>
                <a:cs typeface="Arial"/>
                <a:sym typeface="Arial"/>
              </a:defRPr>
            </a:lvl2pPr>
            <a:lvl3pPr marL="1371600" lvl="2" indent="-228600" algn="l">
              <a:lnSpc>
                <a:spcPct val="100000"/>
              </a:lnSpc>
              <a:spcBef>
                <a:spcPts val="700"/>
              </a:spcBef>
              <a:spcAft>
                <a:spcPts val="0"/>
              </a:spcAft>
              <a:buSzPts val="2400"/>
              <a:buFont typeface="Arial"/>
              <a:buNone/>
              <a:defRPr sz="2400">
                <a:solidFill>
                  <a:schemeClr val="lt1"/>
                </a:solidFill>
                <a:latin typeface="Arial"/>
                <a:ea typeface="Arial"/>
                <a:cs typeface="Arial"/>
                <a:sym typeface="Arial"/>
              </a:defRPr>
            </a:lvl3pPr>
            <a:lvl4pPr marL="1828800" lvl="3" indent="-228600" algn="l">
              <a:lnSpc>
                <a:spcPct val="100000"/>
              </a:lnSpc>
              <a:spcBef>
                <a:spcPts val="600"/>
              </a:spcBef>
              <a:spcAft>
                <a:spcPts val="0"/>
              </a:spcAft>
              <a:buSzPts val="2400"/>
              <a:buFont typeface="Arial"/>
              <a:buNone/>
              <a:defRPr sz="2400">
                <a:solidFill>
                  <a:schemeClr val="lt1"/>
                </a:solidFill>
                <a:latin typeface="Arial"/>
                <a:ea typeface="Arial"/>
                <a:cs typeface="Arial"/>
                <a:sym typeface="Arial"/>
              </a:defRPr>
            </a:lvl4pPr>
            <a:lvl5pPr marL="2286000" lvl="4" indent="-228600" algn="l">
              <a:lnSpc>
                <a:spcPct val="100000"/>
              </a:lnSpc>
              <a:spcBef>
                <a:spcPts val="500"/>
              </a:spcBef>
              <a:spcAft>
                <a:spcPts val="0"/>
              </a:spcAft>
              <a:buSzPts val="2400"/>
              <a:buFont typeface="Arial"/>
              <a:buNone/>
              <a:defRPr sz="2400">
                <a:solidFill>
                  <a:schemeClr val="lt1"/>
                </a:solidFill>
                <a:latin typeface="Arial"/>
                <a:ea typeface="Arial"/>
                <a:cs typeface="Arial"/>
                <a:sym typeface="Arial"/>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21" name="Google Shape;21;p47"/>
          <p:cNvSpPr txBox="1">
            <a:spLocks noGrp="1"/>
          </p:cNvSpPr>
          <p:nvPr>
            <p:ph type="body" idx="2"/>
          </p:nvPr>
        </p:nvSpPr>
        <p:spPr>
          <a:xfrm>
            <a:off x="525265" y="5496729"/>
            <a:ext cx="5071548" cy="1093393"/>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700"/>
              <a:buFont typeface="Arial"/>
              <a:buNone/>
              <a:defRPr sz="1700" b="0" i="0">
                <a:solidFill>
                  <a:schemeClr val="dk1"/>
                </a:solidFill>
              </a:defRPr>
            </a:lvl1pPr>
            <a:lvl2pPr marL="914400" lvl="1" indent="-228600" algn="ctr">
              <a:lnSpc>
                <a:spcPct val="100000"/>
              </a:lnSpc>
              <a:spcBef>
                <a:spcPts val="0"/>
              </a:spcBef>
              <a:spcAft>
                <a:spcPts val="0"/>
              </a:spcAft>
              <a:buSzPts val="1867"/>
              <a:buFont typeface="Arial"/>
              <a:buNone/>
              <a:defRPr sz="1867" b="0" i="0">
                <a:solidFill>
                  <a:schemeClr val="lt1"/>
                </a:solidFill>
              </a:defRPr>
            </a:lvl2pPr>
            <a:lvl3pPr marL="1371600" lvl="2" indent="-228600" algn="ctr">
              <a:lnSpc>
                <a:spcPct val="100000"/>
              </a:lnSpc>
              <a:spcBef>
                <a:spcPts val="0"/>
              </a:spcBef>
              <a:spcAft>
                <a:spcPts val="0"/>
              </a:spcAft>
              <a:buSzPts val="1867"/>
              <a:buFont typeface="Arial"/>
              <a:buNone/>
              <a:defRPr sz="1867" b="0" i="0">
                <a:solidFill>
                  <a:schemeClr val="lt1"/>
                </a:solidFill>
              </a:defRPr>
            </a:lvl3pPr>
            <a:lvl4pPr marL="1828800" lvl="3" indent="-228600" algn="ctr">
              <a:lnSpc>
                <a:spcPct val="100000"/>
              </a:lnSpc>
              <a:spcBef>
                <a:spcPts val="0"/>
              </a:spcBef>
              <a:spcAft>
                <a:spcPts val="0"/>
              </a:spcAft>
              <a:buSzPts val="1867"/>
              <a:buFont typeface="Arial"/>
              <a:buNone/>
              <a:defRPr sz="1867" b="0" i="0">
                <a:solidFill>
                  <a:schemeClr val="lt1"/>
                </a:solidFill>
              </a:defRPr>
            </a:lvl4pPr>
            <a:lvl5pPr marL="2286000" lvl="4" indent="-228600" algn="ctr">
              <a:lnSpc>
                <a:spcPct val="100000"/>
              </a:lnSpc>
              <a:spcBef>
                <a:spcPts val="0"/>
              </a:spcBef>
              <a:spcAft>
                <a:spcPts val="0"/>
              </a:spcAft>
              <a:buSzPts val="1867"/>
              <a:buFont typeface="Arial"/>
              <a:buNone/>
              <a:defRPr sz="1867" b="0" i="0">
                <a:solidFill>
                  <a:schemeClr val="lt1"/>
                </a:solidFill>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22" name="Google Shape;22;p47"/>
          <p:cNvSpPr txBox="1">
            <a:spLocks noGrp="1"/>
          </p:cNvSpPr>
          <p:nvPr>
            <p:ph type="body" idx="3"/>
          </p:nvPr>
        </p:nvSpPr>
        <p:spPr>
          <a:xfrm>
            <a:off x="6354428" y="4893515"/>
            <a:ext cx="5071547" cy="513761"/>
          </a:xfrm>
          <a:prstGeom prst="rect">
            <a:avLst/>
          </a:prstGeom>
          <a:noFill/>
          <a:ln>
            <a:noFill/>
          </a:ln>
        </p:spPr>
        <p:txBody>
          <a:bodyPr spcFirstLastPara="1" wrap="square" lIns="0" tIns="0" rIns="0" bIns="0" anchor="b" anchorCtr="0">
            <a:noAutofit/>
          </a:bodyPr>
          <a:lstStyle>
            <a:lvl1pPr marL="457200" lvl="0" indent="-228600" algn="l">
              <a:lnSpc>
                <a:spcPct val="95000"/>
              </a:lnSpc>
              <a:spcBef>
                <a:spcPts val="1500"/>
              </a:spcBef>
              <a:spcAft>
                <a:spcPts val="0"/>
              </a:spcAft>
              <a:buSzPts val="1800"/>
              <a:buFont typeface="Arial"/>
              <a:buNone/>
              <a:defRPr sz="1800" b="1" i="0">
                <a:solidFill>
                  <a:schemeClr val="accent2"/>
                </a:solidFill>
                <a:latin typeface="Arial"/>
                <a:ea typeface="Arial"/>
                <a:cs typeface="Arial"/>
                <a:sym typeface="Arial"/>
              </a:defRPr>
            </a:lvl1pPr>
            <a:lvl2pPr marL="914400" lvl="1" indent="-228600" algn="l">
              <a:lnSpc>
                <a:spcPct val="100000"/>
              </a:lnSpc>
              <a:spcBef>
                <a:spcPts val="800"/>
              </a:spcBef>
              <a:spcAft>
                <a:spcPts val="0"/>
              </a:spcAft>
              <a:buSzPts val="2400"/>
              <a:buFont typeface="Arial"/>
              <a:buNone/>
              <a:defRPr sz="2400">
                <a:solidFill>
                  <a:schemeClr val="lt1"/>
                </a:solidFill>
                <a:latin typeface="Arial"/>
                <a:ea typeface="Arial"/>
                <a:cs typeface="Arial"/>
                <a:sym typeface="Arial"/>
              </a:defRPr>
            </a:lvl2pPr>
            <a:lvl3pPr marL="1371600" lvl="2" indent="-228600" algn="l">
              <a:lnSpc>
                <a:spcPct val="100000"/>
              </a:lnSpc>
              <a:spcBef>
                <a:spcPts val="700"/>
              </a:spcBef>
              <a:spcAft>
                <a:spcPts val="0"/>
              </a:spcAft>
              <a:buSzPts val="2400"/>
              <a:buFont typeface="Arial"/>
              <a:buNone/>
              <a:defRPr sz="2400">
                <a:solidFill>
                  <a:schemeClr val="lt1"/>
                </a:solidFill>
                <a:latin typeface="Arial"/>
                <a:ea typeface="Arial"/>
                <a:cs typeface="Arial"/>
                <a:sym typeface="Arial"/>
              </a:defRPr>
            </a:lvl3pPr>
            <a:lvl4pPr marL="1828800" lvl="3" indent="-228600" algn="l">
              <a:lnSpc>
                <a:spcPct val="100000"/>
              </a:lnSpc>
              <a:spcBef>
                <a:spcPts val="600"/>
              </a:spcBef>
              <a:spcAft>
                <a:spcPts val="0"/>
              </a:spcAft>
              <a:buSzPts val="2400"/>
              <a:buFont typeface="Arial"/>
              <a:buNone/>
              <a:defRPr sz="2400">
                <a:solidFill>
                  <a:schemeClr val="lt1"/>
                </a:solidFill>
                <a:latin typeface="Arial"/>
                <a:ea typeface="Arial"/>
                <a:cs typeface="Arial"/>
                <a:sym typeface="Arial"/>
              </a:defRPr>
            </a:lvl4pPr>
            <a:lvl5pPr marL="2286000" lvl="4" indent="-228600" algn="l">
              <a:lnSpc>
                <a:spcPct val="100000"/>
              </a:lnSpc>
              <a:spcBef>
                <a:spcPts val="500"/>
              </a:spcBef>
              <a:spcAft>
                <a:spcPts val="0"/>
              </a:spcAft>
              <a:buSzPts val="2400"/>
              <a:buFont typeface="Arial"/>
              <a:buNone/>
              <a:defRPr sz="2400">
                <a:solidFill>
                  <a:schemeClr val="lt1"/>
                </a:solidFill>
                <a:latin typeface="Arial"/>
                <a:ea typeface="Arial"/>
                <a:cs typeface="Arial"/>
                <a:sym typeface="Arial"/>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23" name="Google Shape;23;p47"/>
          <p:cNvSpPr txBox="1">
            <a:spLocks noGrp="1"/>
          </p:cNvSpPr>
          <p:nvPr>
            <p:ph type="body" idx="4"/>
          </p:nvPr>
        </p:nvSpPr>
        <p:spPr>
          <a:xfrm>
            <a:off x="6354372" y="5496729"/>
            <a:ext cx="5071547" cy="1093393"/>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700"/>
              <a:buFont typeface="Arial"/>
              <a:buNone/>
              <a:defRPr sz="1700" b="0" i="0">
                <a:solidFill>
                  <a:schemeClr val="dk1"/>
                </a:solidFill>
              </a:defRPr>
            </a:lvl1pPr>
            <a:lvl2pPr marL="914400" lvl="1" indent="-228600" algn="ctr">
              <a:lnSpc>
                <a:spcPct val="100000"/>
              </a:lnSpc>
              <a:spcBef>
                <a:spcPts val="0"/>
              </a:spcBef>
              <a:spcAft>
                <a:spcPts val="0"/>
              </a:spcAft>
              <a:buSzPts val="1867"/>
              <a:buFont typeface="Arial"/>
              <a:buNone/>
              <a:defRPr sz="1867" b="0" i="0">
                <a:solidFill>
                  <a:schemeClr val="lt1"/>
                </a:solidFill>
              </a:defRPr>
            </a:lvl2pPr>
            <a:lvl3pPr marL="1371600" lvl="2" indent="-228600" algn="ctr">
              <a:lnSpc>
                <a:spcPct val="100000"/>
              </a:lnSpc>
              <a:spcBef>
                <a:spcPts val="0"/>
              </a:spcBef>
              <a:spcAft>
                <a:spcPts val="0"/>
              </a:spcAft>
              <a:buSzPts val="1867"/>
              <a:buFont typeface="Arial"/>
              <a:buNone/>
              <a:defRPr sz="1867" b="0" i="0">
                <a:solidFill>
                  <a:schemeClr val="lt1"/>
                </a:solidFill>
              </a:defRPr>
            </a:lvl3pPr>
            <a:lvl4pPr marL="1828800" lvl="3" indent="-228600" algn="ctr">
              <a:lnSpc>
                <a:spcPct val="100000"/>
              </a:lnSpc>
              <a:spcBef>
                <a:spcPts val="0"/>
              </a:spcBef>
              <a:spcAft>
                <a:spcPts val="0"/>
              </a:spcAft>
              <a:buSzPts val="1867"/>
              <a:buFont typeface="Arial"/>
              <a:buNone/>
              <a:defRPr sz="1867" b="0" i="0">
                <a:solidFill>
                  <a:schemeClr val="lt1"/>
                </a:solidFill>
              </a:defRPr>
            </a:lvl4pPr>
            <a:lvl5pPr marL="2286000" lvl="4" indent="-228600" algn="ctr">
              <a:lnSpc>
                <a:spcPct val="100000"/>
              </a:lnSpc>
              <a:spcBef>
                <a:spcPts val="0"/>
              </a:spcBef>
              <a:spcAft>
                <a:spcPts val="0"/>
              </a:spcAft>
              <a:buSzPts val="1867"/>
              <a:buFont typeface="Arial"/>
              <a:buNone/>
              <a:defRPr sz="1867" b="0" i="0">
                <a:solidFill>
                  <a:schemeClr val="lt1"/>
                </a:solidFill>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24" name="Google Shape;24;p47"/>
          <p:cNvSpPr txBox="1"/>
          <p:nvPr/>
        </p:nvSpPr>
        <p:spPr>
          <a:xfrm>
            <a:off x="11582005" y="6602731"/>
            <a:ext cx="609995" cy="184666"/>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US" sz="1200" b="0" i="0" u="none" strike="noStrike" cap="none">
                <a:solidFill>
                  <a:schemeClr val="dk1"/>
                </a:solidFill>
                <a:latin typeface="Calibri"/>
                <a:ea typeface="Calibri"/>
                <a:cs typeface="Calibri"/>
                <a:sym typeface="Calibri"/>
              </a:rPr>
              <a:t>#RSAC</a:t>
            </a:r>
            <a:endParaRPr/>
          </a:p>
        </p:txBody>
      </p:sp>
      <p:pic>
        <p:nvPicPr>
          <p:cNvPr id="25" name="Google Shape;25;p47"/>
          <p:cNvPicPr preferRelativeResize="0"/>
          <p:nvPr/>
        </p:nvPicPr>
        <p:blipFill rotWithShape="1">
          <a:blip r:embed="rId3">
            <a:alphaModFix/>
          </a:blip>
          <a:srcRect/>
          <a:stretch/>
        </p:blipFill>
        <p:spPr>
          <a:xfrm>
            <a:off x="528061" y="504517"/>
            <a:ext cx="4368709" cy="60676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 Slide 1">
  <p:cSld name="Content Slide 1">
    <p:bg>
      <p:bgPr>
        <a:solidFill>
          <a:srgbClr val="ECF0F3"/>
        </a:solidFill>
        <a:effectLst/>
      </p:bgPr>
    </p:bg>
    <p:spTree>
      <p:nvGrpSpPr>
        <p:cNvPr id="1" name="Shape 26"/>
        <p:cNvGrpSpPr/>
        <p:nvPr/>
      </p:nvGrpSpPr>
      <p:grpSpPr>
        <a:xfrm>
          <a:off x="0" y="0"/>
          <a:ext cx="0" cy="0"/>
          <a:chOff x="0" y="0"/>
          <a:chExt cx="0" cy="0"/>
        </a:xfrm>
      </p:grpSpPr>
      <p:sp>
        <p:nvSpPr>
          <p:cNvPr id="27" name="Google Shape;27;p48"/>
          <p:cNvSpPr txBox="1">
            <a:spLocks noGrp="1"/>
          </p:cNvSpPr>
          <p:nvPr>
            <p:ph type="body" idx="1"/>
          </p:nvPr>
        </p:nvSpPr>
        <p:spPr>
          <a:xfrm>
            <a:off x="647642" y="1445980"/>
            <a:ext cx="11088638" cy="4538020"/>
          </a:xfrm>
          <a:prstGeom prst="rect">
            <a:avLst/>
          </a:prstGeom>
          <a:noFill/>
          <a:ln>
            <a:noFill/>
          </a:ln>
        </p:spPr>
        <p:txBody>
          <a:bodyPr spcFirstLastPara="1" wrap="square" lIns="0" tIns="0" rIns="0" bIns="0" anchor="t" anchorCtr="0">
            <a:normAutofit/>
          </a:bodyPr>
          <a:lstStyle>
            <a:lvl1pPr marL="457200" lvl="0" indent="-406400" algn="l">
              <a:lnSpc>
                <a:spcPct val="95000"/>
              </a:lnSpc>
              <a:spcBef>
                <a:spcPts val="1500"/>
              </a:spcBef>
              <a:spcAft>
                <a:spcPts val="0"/>
              </a:spcAft>
              <a:buClr>
                <a:schemeClr val="accent2"/>
              </a:buClr>
              <a:buSzPts val="2800"/>
              <a:buChar char="•"/>
              <a:defRPr sz="2800" b="0" i="0">
                <a:solidFill>
                  <a:schemeClr val="lt1"/>
                </a:solidFill>
                <a:latin typeface="Arial"/>
                <a:ea typeface="Arial"/>
                <a:cs typeface="Arial"/>
                <a:sym typeface="Arial"/>
              </a:defRPr>
            </a:lvl1pPr>
            <a:lvl2pPr marL="914400" lvl="1" indent="-381000" algn="l">
              <a:lnSpc>
                <a:spcPct val="100000"/>
              </a:lnSpc>
              <a:spcBef>
                <a:spcPts val="800"/>
              </a:spcBef>
              <a:spcAft>
                <a:spcPts val="0"/>
              </a:spcAft>
              <a:buClr>
                <a:schemeClr val="accent2"/>
              </a:buClr>
              <a:buSzPts val="2400"/>
              <a:buChar char="–"/>
              <a:defRPr sz="2400" b="0" i="0">
                <a:solidFill>
                  <a:schemeClr val="lt1"/>
                </a:solidFill>
                <a:latin typeface="Arial"/>
                <a:ea typeface="Arial"/>
                <a:cs typeface="Arial"/>
                <a:sym typeface="Arial"/>
              </a:defRPr>
            </a:lvl2pPr>
            <a:lvl3pPr marL="1371600" lvl="2" indent="-361950" algn="l">
              <a:lnSpc>
                <a:spcPct val="100000"/>
              </a:lnSpc>
              <a:spcBef>
                <a:spcPts val="700"/>
              </a:spcBef>
              <a:spcAft>
                <a:spcPts val="0"/>
              </a:spcAft>
              <a:buClr>
                <a:schemeClr val="accent2"/>
              </a:buClr>
              <a:buSzPts val="2100"/>
              <a:buChar char="•"/>
              <a:defRPr sz="2100" b="0" i="0">
                <a:solidFill>
                  <a:schemeClr val="lt1"/>
                </a:solidFill>
                <a:latin typeface="Arial"/>
                <a:ea typeface="Arial"/>
                <a:cs typeface="Arial"/>
                <a:sym typeface="Arial"/>
              </a:defRPr>
            </a:lvl3pPr>
            <a:lvl4pPr marL="1828800" lvl="3" indent="-355600" algn="l">
              <a:lnSpc>
                <a:spcPct val="100000"/>
              </a:lnSpc>
              <a:spcBef>
                <a:spcPts val="600"/>
              </a:spcBef>
              <a:spcAft>
                <a:spcPts val="0"/>
              </a:spcAft>
              <a:buClr>
                <a:schemeClr val="accent2"/>
              </a:buClr>
              <a:buSzPts val="2000"/>
              <a:buChar char="–"/>
              <a:defRPr sz="2000" b="0" i="0">
                <a:solidFill>
                  <a:schemeClr val="lt1"/>
                </a:solidFill>
                <a:latin typeface="Arial"/>
                <a:ea typeface="Arial"/>
                <a:cs typeface="Arial"/>
                <a:sym typeface="Arial"/>
              </a:defRPr>
            </a:lvl4pPr>
            <a:lvl5pPr marL="2286000" lvl="4" indent="-342900" algn="l">
              <a:lnSpc>
                <a:spcPct val="100000"/>
              </a:lnSpc>
              <a:spcBef>
                <a:spcPts val="500"/>
              </a:spcBef>
              <a:spcAft>
                <a:spcPts val="0"/>
              </a:spcAft>
              <a:buClr>
                <a:schemeClr val="accent2"/>
              </a:buClr>
              <a:buSzPts val="1800"/>
              <a:buChar char="•"/>
              <a:defRPr sz="1800" b="0" i="0">
                <a:solidFill>
                  <a:schemeClr val="lt1"/>
                </a:solidFill>
                <a:latin typeface="Arial"/>
                <a:ea typeface="Arial"/>
                <a:cs typeface="Arial"/>
                <a:sym typeface="Arial"/>
              </a:defRPr>
            </a:lvl5pPr>
            <a:lvl6pPr marL="2743200" lvl="5" indent="-397954" algn="l">
              <a:spcBef>
                <a:spcPts val="533"/>
              </a:spcBef>
              <a:spcAft>
                <a:spcPts val="0"/>
              </a:spcAft>
              <a:buClr>
                <a:schemeClr val="lt1"/>
              </a:buClr>
              <a:buSzPts val="2667"/>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28" name="Google Shape;28;p48"/>
          <p:cNvSpPr txBox="1">
            <a:spLocks noGrp="1"/>
          </p:cNvSpPr>
          <p:nvPr>
            <p:ph type="title"/>
          </p:nvPr>
        </p:nvSpPr>
        <p:spPr>
          <a:xfrm>
            <a:off x="638214" y="118871"/>
            <a:ext cx="8995979" cy="1249053"/>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chemeClr val="accent1"/>
              </a:buClr>
              <a:buSzPts val="3600"/>
              <a:buFont typeface="Arial"/>
              <a:buNone/>
              <a:defRPr b="1" i="0">
                <a:solidFill>
                  <a:schemeClr val="accen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8"/>
          <p:cNvSpPr txBox="1">
            <a:spLocks noGrp="1"/>
          </p:cNvSpPr>
          <p:nvPr>
            <p:ph type="sldNum" idx="12"/>
          </p:nvPr>
        </p:nvSpPr>
        <p:spPr>
          <a:xfrm>
            <a:off x="5802926" y="6362579"/>
            <a:ext cx="544403"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400" b="0" i="0" u="none" strike="noStrike" cap="none">
                <a:solidFill>
                  <a:schemeClr val="accent1"/>
                </a:solidFill>
                <a:latin typeface="Arial"/>
                <a:ea typeface="Arial"/>
                <a:cs typeface="Arial"/>
                <a:sym typeface="Arial"/>
              </a:defRPr>
            </a:lvl1pPr>
            <a:lvl2pPr marL="0" lvl="1" indent="0" algn="ctr">
              <a:spcBef>
                <a:spcPts val="0"/>
              </a:spcBef>
              <a:buNone/>
              <a:defRPr sz="1400" b="0" i="0" u="none" strike="noStrike" cap="none">
                <a:solidFill>
                  <a:schemeClr val="accent1"/>
                </a:solidFill>
                <a:latin typeface="Arial"/>
                <a:ea typeface="Arial"/>
                <a:cs typeface="Arial"/>
                <a:sym typeface="Arial"/>
              </a:defRPr>
            </a:lvl2pPr>
            <a:lvl3pPr marL="0" lvl="2" indent="0" algn="ctr">
              <a:spcBef>
                <a:spcPts val="0"/>
              </a:spcBef>
              <a:buNone/>
              <a:defRPr sz="1400" b="0" i="0" u="none" strike="noStrike" cap="none">
                <a:solidFill>
                  <a:schemeClr val="accent1"/>
                </a:solidFill>
                <a:latin typeface="Arial"/>
                <a:ea typeface="Arial"/>
                <a:cs typeface="Arial"/>
                <a:sym typeface="Arial"/>
              </a:defRPr>
            </a:lvl3pPr>
            <a:lvl4pPr marL="0" lvl="3" indent="0" algn="ctr">
              <a:spcBef>
                <a:spcPts val="0"/>
              </a:spcBef>
              <a:buNone/>
              <a:defRPr sz="1400" b="0" i="0" u="none" strike="noStrike" cap="none">
                <a:solidFill>
                  <a:schemeClr val="accent1"/>
                </a:solidFill>
                <a:latin typeface="Arial"/>
                <a:ea typeface="Arial"/>
                <a:cs typeface="Arial"/>
                <a:sym typeface="Arial"/>
              </a:defRPr>
            </a:lvl4pPr>
            <a:lvl5pPr marL="0" lvl="4" indent="0" algn="ctr">
              <a:spcBef>
                <a:spcPts val="0"/>
              </a:spcBef>
              <a:buNone/>
              <a:defRPr sz="1400" b="0" i="0" u="none" strike="noStrike" cap="none">
                <a:solidFill>
                  <a:schemeClr val="accent1"/>
                </a:solidFill>
                <a:latin typeface="Arial"/>
                <a:ea typeface="Arial"/>
                <a:cs typeface="Arial"/>
                <a:sym typeface="Arial"/>
              </a:defRPr>
            </a:lvl5pPr>
            <a:lvl6pPr marL="0" lvl="5" indent="0" algn="ctr">
              <a:spcBef>
                <a:spcPts val="0"/>
              </a:spcBef>
              <a:buNone/>
              <a:defRPr sz="1400" b="0" i="0" u="none" strike="noStrike" cap="none">
                <a:solidFill>
                  <a:schemeClr val="accent1"/>
                </a:solidFill>
                <a:latin typeface="Arial"/>
                <a:ea typeface="Arial"/>
                <a:cs typeface="Arial"/>
                <a:sym typeface="Arial"/>
              </a:defRPr>
            </a:lvl6pPr>
            <a:lvl7pPr marL="0" lvl="6" indent="0" algn="ctr">
              <a:spcBef>
                <a:spcPts val="0"/>
              </a:spcBef>
              <a:buNone/>
              <a:defRPr sz="1400" b="0" i="0" u="none" strike="noStrike" cap="none">
                <a:solidFill>
                  <a:schemeClr val="accent1"/>
                </a:solidFill>
                <a:latin typeface="Arial"/>
                <a:ea typeface="Arial"/>
                <a:cs typeface="Arial"/>
                <a:sym typeface="Arial"/>
              </a:defRPr>
            </a:lvl7pPr>
            <a:lvl8pPr marL="0" lvl="7" indent="0" algn="ctr">
              <a:spcBef>
                <a:spcPts val="0"/>
              </a:spcBef>
              <a:buNone/>
              <a:defRPr sz="1400" b="0" i="0" u="none" strike="noStrike" cap="none">
                <a:solidFill>
                  <a:schemeClr val="accent1"/>
                </a:solidFill>
                <a:latin typeface="Arial"/>
                <a:ea typeface="Arial"/>
                <a:cs typeface="Arial"/>
                <a:sym typeface="Arial"/>
              </a:defRPr>
            </a:lvl8pPr>
            <a:lvl9pPr marL="0" lvl="8" indent="0" algn="ctr">
              <a:spcBef>
                <a:spcPts val="0"/>
              </a:spcBef>
              <a:buNone/>
              <a:defRPr sz="1400" b="0" i="0" u="none" strike="noStrike" cap="none">
                <a:solidFill>
                  <a:schemeClr val="accen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pic>
        <p:nvPicPr>
          <p:cNvPr id="30" name="Google Shape;30;p48"/>
          <p:cNvPicPr preferRelativeResize="0"/>
          <p:nvPr/>
        </p:nvPicPr>
        <p:blipFill rotWithShape="1">
          <a:blip r:embed="rId2">
            <a:alphaModFix/>
          </a:blip>
          <a:srcRect/>
          <a:stretch/>
        </p:blipFill>
        <p:spPr>
          <a:xfrm>
            <a:off x="10297161" y="2045"/>
            <a:ext cx="1912633" cy="100007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 Column Comparison">
  <p:cSld name="2 Column Comparison">
    <p:spTree>
      <p:nvGrpSpPr>
        <p:cNvPr id="1" name="Shape 31"/>
        <p:cNvGrpSpPr/>
        <p:nvPr/>
      </p:nvGrpSpPr>
      <p:grpSpPr>
        <a:xfrm>
          <a:off x="0" y="0"/>
          <a:ext cx="0" cy="0"/>
          <a:chOff x="0" y="0"/>
          <a:chExt cx="0" cy="0"/>
        </a:xfrm>
      </p:grpSpPr>
      <p:sp>
        <p:nvSpPr>
          <p:cNvPr id="32" name="Google Shape;32;p49"/>
          <p:cNvSpPr txBox="1">
            <a:spLocks noGrp="1"/>
          </p:cNvSpPr>
          <p:nvPr>
            <p:ph type="title"/>
          </p:nvPr>
        </p:nvSpPr>
        <p:spPr>
          <a:xfrm>
            <a:off x="628952" y="105175"/>
            <a:ext cx="9003563" cy="1131101"/>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chemeClr val="accent1"/>
              </a:buClr>
              <a:buSzPts val="3600"/>
              <a:buFont typeface="Arial"/>
              <a:buNone/>
              <a:defRPr>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49"/>
          <p:cNvSpPr txBox="1">
            <a:spLocks noGrp="1"/>
          </p:cNvSpPr>
          <p:nvPr>
            <p:ph type="body" idx="1"/>
          </p:nvPr>
        </p:nvSpPr>
        <p:spPr>
          <a:xfrm>
            <a:off x="631744" y="1357201"/>
            <a:ext cx="5386917" cy="639763"/>
          </a:xfrm>
          <a:prstGeom prst="rect">
            <a:avLst/>
          </a:prstGeom>
          <a:noFill/>
          <a:ln>
            <a:noFill/>
          </a:ln>
        </p:spPr>
        <p:txBody>
          <a:bodyPr spcFirstLastPara="1" wrap="square" lIns="0" tIns="0" rIns="0" bIns="0" anchor="ctr" anchorCtr="0">
            <a:normAutofit/>
          </a:bodyPr>
          <a:lstStyle>
            <a:lvl1pPr marL="457200" lvl="0" indent="-228600" algn="l">
              <a:lnSpc>
                <a:spcPct val="90000"/>
              </a:lnSpc>
              <a:spcBef>
                <a:spcPts val="1500"/>
              </a:spcBef>
              <a:spcAft>
                <a:spcPts val="0"/>
              </a:spcAft>
              <a:buSzPts val="2700"/>
              <a:buNone/>
              <a:defRPr sz="2700" b="1"/>
            </a:lvl1pPr>
            <a:lvl2pPr marL="914400" lvl="1" indent="-228600" algn="l">
              <a:lnSpc>
                <a:spcPct val="100000"/>
              </a:lnSpc>
              <a:spcBef>
                <a:spcPts val="800"/>
              </a:spcBef>
              <a:spcAft>
                <a:spcPts val="0"/>
              </a:spcAft>
              <a:buSzPts val="2667"/>
              <a:buNone/>
              <a:defRPr sz="2667" b="1"/>
            </a:lvl2pPr>
            <a:lvl3pPr marL="1371600" lvl="2" indent="-228600" algn="l">
              <a:lnSpc>
                <a:spcPct val="100000"/>
              </a:lnSpc>
              <a:spcBef>
                <a:spcPts val="700"/>
              </a:spcBef>
              <a:spcAft>
                <a:spcPts val="0"/>
              </a:spcAft>
              <a:buSzPts val="2400"/>
              <a:buNone/>
              <a:defRPr sz="2400" b="1"/>
            </a:lvl3pPr>
            <a:lvl4pPr marL="1828800" lvl="3" indent="-228600" algn="l">
              <a:lnSpc>
                <a:spcPct val="100000"/>
              </a:lnSpc>
              <a:spcBef>
                <a:spcPts val="600"/>
              </a:spcBef>
              <a:spcAft>
                <a:spcPts val="0"/>
              </a:spcAft>
              <a:buSzPts val="2133"/>
              <a:buNone/>
              <a:defRPr sz="2133" b="1"/>
            </a:lvl4pPr>
            <a:lvl5pPr marL="2286000" lvl="4" indent="-228600" algn="l">
              <a:lnSpc>
                <a:spcPct val="100000"/>
              </a:lnSpc>
              <a:spcBef>
                <a:spcPts val="500"/>
              </a:spcBef>
              <a:spcAft>
                <a:spcPts val="0"/>
              </a:spcAft>
              <a:buSzPts val="2133"/>
              <a:buNone/>
              <a:defRPr sz="2133" b="1"/>
            </a:lvl5pPr>
            <a:lvl6pPr marL="2743200" lvl="5" indent="-228600" algn="l">
              <a:spcBef>
                <a:spcPts val="427"/>
              </a:spcBef>
              <a:spcAft>
                <a:spcPts val="0"/>
              </a:spcAft>
              <a:buClr>
                <a:schemeClr val="lt1"/>
              </a:buClr>
              <a:buSzPts val="2133"/>
              <a:buNone/>
              <a:defRPr sz="2133" b="1"/>
            </a:lvl6pPr>
            <a:lvl7pPr marL="3200400" lvl="6" indent="-228600" algn="l">
              <a:spcBef>
                <a:spcPts val="427"/>
              </a:spcBef>
              <a:spcAft>
                <a:spcPts val="0"/>
              </a:spcAft>
              <a:buClr>
                <a:schemeClr val="lt1"/>
              </a:buClr>
              <a:buSzPts val="2133"/>
              <a:buNone/>
              <a:defRPr sz="2133" b="1"/>
            </a:lvl7pPr>
            <a:lvl8pPr marL="3657600" lvl="7" indent="-228600" algn="l">
              <a:spcBef>
                <a:spcPts val="427"/>
              </a:spcBef>
              <a:spcAft>
                <a:spcPts val="0"/>
              </a:spcAft>
              <a:buClr>
                <a:schemeClr val="lt1"/>
              </a:buClr>
              <a:buSzPts val="2133"/>
              <a:buNone/>
              <a:defRPr sz="2133" b="1"/>
            </a:lvl8pPr>
            <a:lvl9pPr marL="4114800" lvl="8" indent="-228600" algn="l">
              <a:spcBef>
                <a:spcPts val="427"/>
              </a:spcBef>
              <a:spcAft>
                <a:spcPts val="0"/>
              </a:spcAft>
              <a:buClr>
                <a:schemeClr val="lt1"/>
              </a:buClr>
              <a:buSzPts val="2133"/>
              <a:buNone/>
              <a:defRPr sz="2133" b="1"/>
            </a:lvl9pPr>
          </a:lstStyle>
          <a:p>
            <a:endParaRPr/>
          </a:p>
        </p:txBody>
      </p:sp>
      <p:sp>
        <p:nvSpPr>
          <p:cNvPr id="34" name="Google Shape;34;p49"/>
          <p:cNvSpPr txBox="1">
            <a:spLocks noGrp="1"/>
          </p:cNvSpPr>
          <p:nvPr>
            <p:ph type="body" idx="2"/>
          </p:nvPr>
        </p:nvSpPr>
        <p:spPr>
          <a:xfrm>
            <a:off x="631744" y="2094066"/>
            <a:ext cx="5386917" cy="3961324"/>
          </a:xfrm>
          <a:prstGeom prst="rect">
            <a:avLst/>
          </a:prstGeom>
          <a:noFill/>
          <a:ln>
            <a:noFill/>
          </a:ln>
        </p:spPr>
        <p:txBody>
          <a:bodyPr spcFirstLastPara="1" wrap="square" lIns="0" tIns="0" rIns="0" bIns="0" anchor="t" anchorCtr="0">
            <a:normAutofit/>
          </a:bodyPr>
          <a:lstStyle>
            <a:lvl1pPr marL="457200" lvl="0" indent="-387350" algn="l">
              <a:lnSpc>
                <a:spcPct val="95000"/>
              </a:lnSpc>
              <a:spcBef>
                <a:spcPts val="1200"/>
              </a:spcBef>
              <a:spcAft>
                <a:spcPts val="0"/>
              </a:spcAft>
              <a:buSzPts val="2500"/>
              <a:buChar char="•"/>
              <a:defRPr sz="2500"/>
            </a:lvl1pPr>
            <a:lvl2pPr marL="914400" lvl="1" indent="-374650" algn="l">
              <a:lnSpc>
                <a:spcPct val="100000"/>
              </a:lnSpc>
              <a:spcBef>
                <a:spcPts val="800"/>
              </a:spcBef>
              <a:spcAft>
                <a:spcPts val="0"/>
              </a:spcAft>
              <a:buSzPts val="2300"/>
              <a:buChar char="–"/>
              <a:defRPr sz="2300"/>
            </a:lvl2pPr>
            <a:lvl3pPr marL="1371600" lvl="2" indent="-361950" algn="l">
              <a:lnSpc>
                <a:spcPct val="95000"/>
              </a:lnSpc>
              <a:spcBef>
                <a:spcPts val="700"/>
              </a:spcBef>
              <a:spcAft>
                <a:spcPts val="0"/>
              </a:spcAft>
              <a:buSzPts val="2100"/>
              <a:buChar char="•"/>
              <a:defRPr sz="2100"/>
            </a:lvl3pPr>
            <a:lvl4pPr marL="1828800" lvl="3" indent="-355600" algn="l">
              <a:lnSpc>
                <a:spcPct val="95000"/>
              </a:lnSpc>
              <a:spcBef>
                <a:spcPts val="600"/>
              </a:spcBef>
              <a:spcAft>
                <a:spcPts val="0"/>
              </a:spcAft>
              <a:buSzPts val="2000"/>
              <a:buChar char="–"/>
              <a:defRPr sz="2000"/>
            </a:lvl4pPr>
            <a:lvl5pPr marL="2286000" lvl="4" indent="-349250" algn="l">
              <a:lnSpc>
                <a:spcPct val="95000"/>
              </a:lnSpc>
              <a:spcBef>
                <a:spcPts val="500"/>
              </a:spcBef>
              <a:spcAft>
                <a:spcPts val="0"/>
              </a:spcAft>
              <a:buSzPts val="1900"/>
              <a:buChar char="•"/>
              <a:defRPr sz="1900"/>
            </a:lvl5pPr>
            <a:lvl6pPr marL="2743200" lvl="5" indent="-364045" algn="l">
              <a:spcBef>
                <a:spcPts val="427"/>
              </a:spcBef>
              <a:spcAft>
                <a:spcPts val="0"/>
              </a:spcAft>
              <a:buClr>
                <a:schemeClr val="lt1"/>
              </a:buClr>
              <a:buSzPts val="2133"/>
              <a:buChar char="•"/>
              <a:defRPr sz="2133"/>
            </a:lvl6pPr>
            <a:lvl7pPr marL="3200400" lvl="6" indent="-364045" algn="l">
              <a:spcBef>
                <a:spcPts val="427"/>
              </a:spcBef>
              <a:spcAft>
                <a:spcPts val="0"/>
              </a:spcAft>
              <a:buClr>
                <a:schemeClr val="lt1"/>
              </a:buClr>
              <a:buSzPts val="2133"/>
              <a:buChar char="•"/>
              <a:defRPr sz="2133"/>
            </a:lvl7pPr>
            <a:lvl8pPr marL="3657600" lvl="7" indent="-364045" algn="l">
              <a:spcBef>
                <a:spcPts val="427"/>
              </a:spcBef>
              <a:spcAft>
                <a:spcPts val="0"/>
              </a:spcAft>
              <a:buClr>
                <a:schemeClr val="lt1"/>
              </a:buClr>
              <a:buSzPts val="2133"/>
              <a:buChar char="•"/>
              <a:defRPr sz="2133"/>
            </a:lvl8pPr>
            <a:lvl9pPr marL="4114800" lvl="8" indent="-364045" algn="l">
              <a:spcBef>
                <a:spcPts val="427"/>
              </a:spcBef>
              <a:spcAft>
                <a:spcPts val="0"/>
              </a:spcAft>
              <a:buClr>
                <a:schemeClr val="lt1"/>
              </a:buClr>
              <a:buSzPts val="2133"/>
              <a:buChar char="•"/>
              <a:defRPr sz="2133"/>
            </a:lvl9pPr>
          </a:lstStyle>
          <a:p>
            <a:endParaRPr/>
          </a:p>
        </p:txBody>
      </p:sp>
      <p:sp>
        <p:nvSpPr>
          <p:cNvPr id="35" name="Google Shape;35;p49"/>
          <p:cNvSpPr txBox="1">
            <a:spLocks noGrp="1"/>
          </p:cNvSpPr>
          <p:nvPr>
            <p:ph type="body" idx="3"/>
          </p:nvPr>
        </p:nvSpPr>
        <p:spPr>
          <a:xfrm>
            <a:off x="6312270" y="1357201"/>
            <a:ext cx="5389033" cy="639763"/>
          </a:xfrm>
          <a:prstGeom prst="rect">
            <a:avLst/>
          </a:prstGeom>
          <a:noFill/>
          <a:ln>
            <a:noFill/>
          </a:ln>
        </p:spPr>
        <p:txBody>
          <a:bodyPr spcFirstLastPara="1" wrap="square" lIns="0" tIns="0" rIns="0" bIns="0" anchor="ctr" anchorCtr="0">
            <a:normAutofit/>
          </a:bodyPr>
          <a:lstStyle>
            <a:lvl1pPr marL="457200" lvl="0" indent="-228600" algn="l">
              <a:lnSpc>
                <a:spcPct val="90000"/>
              </a:lnSpc>
              <a:spcBef>
                <a:spcPts val="1500"/>
              </a:spcBef>
              <a:spcAft>
                <a:spcPts val="0"/>
              </a:spcAft>
              <a:buSzPts val="2600"/>
              <a:buNone/>
              <a:defRPr sz="2600" b="1"/>
            </a:lvl1pPr>
            <a:lvl2pPr marL="914400" lvl="1" indent="-228600" algn="l">
              <a:lnSpc>
                <a:spcPct val="100000"/>
              </a:lnSpc>
              <a:spcBef>
                <a:spcPts val="800"/>
              </a:spcBef>
              <a:spcAft>
                <a:spcPts val="0"/>
              </a:spcAft>
              <a:buSzPts val="2667"/>
              <a:buNone/>
              <a:defRPr sz="2667" b="1"/>
            </a:lvl2pPr>
            <a:lvl3pPr marL="1371600" lvl="2" indent="-228600" algn="l">
              <a:lnSpc>
                <a:spcPct val="100000"/>
              </a:lnSpc>
              <a:spcBef>
                <a:spcPts val="700"/>
              </a:spcBef>
              <a:spcAft>
                <a:spcPts val="0"/>
              </a:spcAft>
              <a:buSzPts val="2400"/>
              <a:buNone/>
              <a:defRPr sz="2400" b="1"/>
            </a:lvl3pPr>
            <a:lvl4pPr marL="1828800" lvl="3" indent="-228600" algn="l">
              <a:lnSpc>
                <a:spcPct val="100000"/>
              </a:lnSpc>
              <a:spcBef>
                <a:spcPts val="600"/>
              </a:spcBef>
              <a:spcAft>
                <a:spcPts val="0"/>
              </a:spcAft>
              <a:buSzPts val="2133"/>
              <a:buNone/>
              <a:defRPr sz="2133" b="1"/>
            </a:lvl4pPr>
            <a:lvl5pPr marL="2286000" lvl="4" indent="-228600" algn="l">
              <a:lnSpc>
                <a:spcPct val="100000"/>
              </a:lnSpc>
              <a:spcBef>
                <a:spcPts val="500"/>
              </a:spcBef>
              <a:spcAft>
                <a:spcPts val="0"/>
              </a:spcAft>
              <a:buSzPts val="2133"/>
              <a:buNone/>
              <a:defRPr sz="2133" b="1"/>
            </a:lvl5pPr>
            <a:lvl6pPr marL="2743200" lvl="5" indent="-228600" algn="l">
              <a:spcBef>
                <a:spcPts val="427"/>
              </a:spcBef>
              <a:spcAft>
                <a:spcPts val="0"/>
              </a:spcAft>
              <a:buClr>
                <a:schemeClr val="lt1"/>
              </a:buClr>
              <a:buSzPts val="2133"/>
              <a:buNone/>
              <a:defRPr sz="2133" b="1"/>
            </a:lvl6pPr>
            <a:lvl7pPr marL="3200400" lvl="6" indent="-228600" algn="l">
              <a:spcBef>
                <a:spcPts val="427"/>
              </a:spcBef>
              <a:spcAft>
                <a:spcPts val="0"/>
              </a:spcAft>
              <a:buClr>
                <a:schemeClr val="lt1"/>
              </a:buClr>
              <a:buSzPts val="2133"/>
              <a:buNone/>
              <a:defRPr sz="2133" b="1"/>
            </a:lvl7pPr>
            <a:lvl8pPr marL="3657600" lvl="7" indent="-228600" algn="l">
              <a:spcBef>
                <a:spcPts val="427"/>
              </a:spcBef>
              <a:spcAft>
                <a:spcPts val="0"/>
              </a:spcAft>
              <a:buClr>
                <a:schemeClr val="lt1"/>
              </a:buClr>
              <a:buSzPts val="2133"/>
              <a:buNone/>
              <a:defRPr sz="2133" b="1"/>
            </a:lvl8pPr>
            <a:lvl9pPr marL="4114800" lvl="8" indent="-228600" algn="l">
              <a:spcBef>
                <a:spcPts val="427"/>
              </a:spcBef>
              <a:spcAft>
                <a:spcPts val="0"/>
              </a:spcAft>
              <a:buClr>
                <a:schemeClr val="lt1"/>
              </a:buClr>
              <a:buSzPts val="2133"/>
              <a:buNone/>
              <a:defRPr sz="2133" b="1"/>
            </a:lvl9pPr>
          </a:lstStyle>
          <a:p>
            <a:endParaRPr/>
          </a:p>
        </p:txBody>
      </p:sp>
      <p:sp>
        <p:nvSpPr>
          <p:cNvPr id="36" name="Google Shape;36;p49"/>
          <p:cNvSpPr txBox="1">
            <a:spLocks noGrp="1"/>
          </p:cNvSpPr>
          <p:nvPr>
            <p:ph type="body" idx="4"/>
          </p:nvPr>
        </p:nvSpPr>
        <p:spPr>
          <a:xfrm>
            <a:off x="6312270" y="2094065"/>
            <a:ext cx="5389033" cy="3961323"/>
          </a:xfrm>
          <a:prstGeom prst="rect">
            <a:avLst/>
          </a:prstGeom>
          <a:noFill/>
          <a:ln>
            <a:noFill/>
          </a:ln>
        </p:spPr>
        <p:txBody>
          <a:bodyPr spcFirstLastPara="1" wrap="square" lIns="0" tIns="0" rIns="0" bIns="0" anchor="t" anchorCtr="0">
            <a:normAutofit/>
          </a:bodyPr>
          <a:lstStyle>
            <a:lvl1pPr marL="457200" lvl="0" indent="-381000" algn="l">
              <a:lnSpc>
                <a:spcPct val="100000"/>
              </a:lnSpc>
              <a:spcBef>
                <a:spcPts val="1200"/>
              </a:spcBef>
              <a:spcAft>
                <a:spcPts val="0"/>
              </a:spcAft>
              <a:buSzPts val="2400"/>
              <a:buChar char="•"/>
              <a:defRPr sz="2400"/>
            </a:lvl1pPr>
            <a:lvl2pPr marL="914400" lvl="1" indent="-368300" algn="l">
              <a:lnSpc>
                <a:spcPct val="100000"/>
              </a:lnSpc>
              <a:spcBef>
                <a:spcPts val="800"/>
              </a:spcBef>
              <a:spcAft>
                <a:spcPts val="0"/>
              </a:spcAft>
              <a:buSzPts val="2200"/>
              <a:buChar char="–"/>
              <a:defRPr sz="2200"/>
            </a:lvl2pPr>
            <a:lvl3pPr marL="1371600" lvl="2" indent="-361950" algn="l">
              <a:lnSpc>
                <a:spcPct val="100000"/>
              </a:lnSpc>
              <a:spcBef>
                <a:spcPts val="700"/>
              </a:spcBef>
              <a:spcAft>
                <a:spcPts val="0"/>
              </a:spcAft>
              <a:buSzPts val="2100"/>
              <a:buChar char="•"/>
              <a:defRPr sz="2100"/>
            </a:lvl3pPr>
            <a:lvl4pPr marL="1828800" lvl="3" indent="-355600" algn="l">
              <a:lnSpc>
                <a:spcPct val="100000"/>
              </a:lnSpc>
              <a:spcBef>
                <a:spcPts val="600"/>
              </a:spcBef>
              <a:spcAft>
                <a:spcPts val="0"/>
              </a:spcAft>
              <a:buSzPts val="2000"/>
              <a:buChar char="–"/>
              <a:defRPr sz="2000"/>
            </a:lvl4pPr>
            <a:lvl5pPr marL="2286000" lvl="4" indent="-349250" algn="l">
              <a:lnSpc>
                <a:spcPct val="100000"/>
              </a:lnSpc>
              <a:spcBef>
                <a:spcPts val="500"/>
              </a:spcBef>
              <a:spcAft>
                <a:spcPts val="0"/>
              </a:spcAft>
              <a:buSzPts val="1900"/>
              <a:buChar char="•"/>
              <a:defRPr sz="1900"/>
            </a:lvl5pPr>
            <a:lvl6pPr marL="2743200" lvl="5" indent="-364045" algn="l">
              <a:spcBef>
                <a:spcPts val="427"/>
              </a:spcBef>
              <a:spcAft>
                <a:spcPts val="0"/>
              </a:spcAft>
              <a:buClr>
                <a:schemeClr val="lt1"/>
              </a:buClr>
              <a:buSzPts val="2133"/>
              <a:buChar char="•"/>
              <a:defRPr sz="2133"/>
            </a:lvl6pPr>
            <a:lvl7pPr marL="3200400" lvl="6" indent="-364045" algn="l">
              <a:spcBef>
                <a:spcPts val="427"/>
              </a:spcBef>
              <a:spcAft>
                <a:spcPts val="0"/>
              </a:spcAft>
              <a:buClr>
                <a:schemeClr val="lt1"/>
              </a:buClr>
              <a:buSzPts val="2133"/>
              <a:buChar char="•"/>
              <a:defRPr sz="2133"/>
            </a:lvl7pPr>
            <a:lvl8pPr marL="3657600" lvl="7" indent="-364045" algn="l">
              <a:spcBef>
                <a:spcPts val="427"/>
              </a:spcBef>
              <a:spcAft>
                <a:spcPts val="0"/>
              </a:spcAft>
              <a:buClr>
                <a:schemeClr val="lt1"/>
              </a:buClr>
              <a:buSzPts val="2133"/>
              <a:buChar char="•"/>
              <a:defRPr sz="2133"/>
            </a:lvl8pPr>
            <a:lvl9pPr marL="4114800" lvl="8" indent="-364045" algn="l">
              <a:spcBef>
                <a:spcPts val="427"/>
              </a:spcBef>
              <a:spcAft>
                <a:spcPts val="0"/>
              </a:spcAft>
              <a:buClr>
                <a:schemeClr val="lt1"/>
              </a:buClr>
              <a:buSzPts val="2133"/>
              <a:buChar char="•"/>
              <a:defRPr sz="2133"/>
            </a:lvl9pPr>
          </a:lstStyle>
          <a:p>
            <a:endParaRPr/>
          </a:p>
        </p:txBody>
      </p:sp>
      <p:sp>
        <p:nvSpPr>
          <p:cNvPr id="37" name="Google Shape;37;p49"/>
          <p:cNvSpPr txBox="1">
            <a:spLocks noGrp="1"/>
          </p:cNvSpPr>
          <p:nvPr>
            <p:ph type="sldNum" idx="12"/>
          </p:nvPr>
        </p:nvSpPr>
        <p:spPr>
          <a:xfrm>
            <a:off x="5802926" y="6362579"/>
            <a:ext cx="544403"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400" b="0" i="0">
                <a:solidFill>
                  <a:schemeClr val="accent1"/>
                </a:solidFill>
                <a:latin typeface="Arial"/>
                <a:ea typeface="Arial"/>
                <a:cs typeface="Arial"/>
                <a:sym typeface="Arial"/>
              </a:defRPr>
            </a:lvl1pPr>
            <a:lvl2pPr marL="0" lvl="1" indent="0" algn="ctr">
              <a:spcBef>
                <a:spcPts val="0"/>
              </a:spcBef>
              <a:buNone/>
              <a:defRPr sz="1400" b="0" i="0">
                <a:solidFill>
                  <a:schemeClr val="accent1"/>
                </a:solidFill>
                <a:latin typeface="Arial"/>
                <a:ea typeface="Arial"/>
                <a:cs typeface="Arial"/>
                <a:sym typeface="Arial"/>
              </a:defRPr>
            </a:lvl2pPr>
            <a:lvl3pPr marL="0" lvl="2" indent="0" algn="ctr">
              <a:spcBef>
                <a:spcPts val="0"/>
              </a:spcBef>
              <a:buNone/>
              <a:defRPr sz="1400" b="0" i="0">
                <a:solidFill>
                  <a:schemeClr val="accent1"/>
                </a:solidFill>
                <a:latin typeface="Arial"/>
                <a:ea typeface="Arial"/>
                <a:cs typeface="Arial"/>
                <a:sym typeface="Arial"/>
              </a:defRPr>
            </a:lvl3pPr>
            <a:lvl4pPr marL="0" lvl="3" indent="0" algn="ctr">
              <a:spcBef>
                <a:spcPts val="0"/>
              </a:spcBef>
              <a:buNone/>
              <a:defRPr sz="1400" b="0" i="0">
                <a:solidFill>
                  <a:schemeClr val="accent1"/>
                </a:solidFill>
                <a:latin typeface="Arial"/>
                <a:ea typeface="Arial"/>
                <a:cs typeface="Arial"/>
                <a:sym typeface="Arial"/>
              </a:defRPr>
            </a:lvl4pPr>
            <a:lvl5pPr marL="0" lvl="4" indent="0" algn="ctr">
              <a:spcBef>
                <a:spcPts val="0"/>
              </a:spcBef>
              <a:buNone/>
              <a:defRPr sz="1400" b="0" i="0">
                <a:solidFill>
                  <a:schemeClr val="accent1"/>
                </a:solidFill>
                <a:latin typeface="Arial"/>
                <a:ea typeface="Arial"/>
                <a:cs typeface="Arial"/>
                <a:sym typeface="Arial"/>
              </a:defRPr>
            </a:lvl5pPr>
            <a:lvl6pPr marL="0" lvl="5" indent="0" algn="ctr">
              <a:spcBef>
                <a:spcPts val="0"/>
              </a:spcBef>
              <a:buNone/>
              <a:defRPr sz="1400" b="0" i="0">
                <a:solidFill>
                  <a:schemeClr val="accent1"/>
                </a:solidFill>
                <a:latin typeface="Arial"/>
                <a:ea typeface="Arial"/>
                <a:cs typeface="Arial"/>
                <a:sym typeface="Arial"/>
              </a:defRPr>
            </a:lvl6pPr>
            <a:lvl7pPr marL="0" lvl="6" indent="0" algn="ctr">
              <a:spcBef>
                <a:spcPts val="0"/>
              </a:spcBef>
              <a:buNone/>
              <a:defRPr sz="1400" b="0" i="0">
                <a:solidFill>
                  <a:schemeClr val="accent1"/>
                </a:solidFill>
                <a:latin typeface="Arial"/>
                <a:ea typeface="Arial"/>
                <a:cs typeface="Arial"/>
                <a:sym typeface="Arial"/>
              </a:defRPr>
            </a:lvl7pPr>
            <a:lvl8pPr marL="0" lvl="7" indent="0" algn="ctr">
              <a:spcBef>
                <a:spcPts val="0"/>
              </a:spcBef>
              <a:buNone/>
              <a:defRPr sz="1400" b="0" i="0">
                <a:solidFill>
                  <a:schemeClr val="accent1"/>
                </a:solidFill>
                <a:latin typeface="Arial"/>
                <a:ea typeface="Arial"/>
                <a:cs typeface="Arial"/>
                <a:sym typeface="Arial"/>
              </a:defRPr>
            </a:lvl8pPr>
            <a:lvl9pPr marL="0" lvl="8" indent="0" algn="ctr">
              <a:spcBef>
                <a:spcPts val="0"/>
              </a:spcBef>
              <a:buNone/>
              <a:defRPr sz="1400" b="0" i="0">
                <a:solidFill>
                  <a:schemeClr val="accen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pic>
        <p:nvPicPr>
          <p:cNvPr id="38" name="Google Shape;38;p49"/>
          <p:cNvPicPr preferRelativeResize="0"/>
          <p:nvPr/>
        </p:nvPicPr>
        <p:blipFill rotWithShape="1">
          <a:blip r:embed="rId2">
            <a:alphaModFix/>
          </a:blip>
          <a:srcRect/>
          <a:stretch/>
        </p:blipFill>
        <p:spPr>
          <a:xfrm>
            <a:off x="10297161" y="2045"/>
            <a:ext cx="1912633" cy="100007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39"/>
        <p:cNvGrpSpPr/>
        <p:nvPr/>
      </p:nvGrpSpPr>
      <p:grpSpPr>
        <a:xfrm>
          <a:off x="0" y="0"/>
          <a:ext cx="0" cy="0"/>
          <a:chOff x="0" y="0"/>
          <a:chExt cx="0" cy="0"/>
        </a:xfrm>
      </p:grpSpPr>
      <p:sp>
        <p:nvSpPr>
          <p:cNvPr id="40" name="Google Shape;40;p50"/>
          <p:cNvSpPr>
            <a:spLocks noGrp="1"/>
          </p:cNvSpPr>
          <p:nvPr>
            <p:ph type="pic" idx="2"/>
          </p:nvPr>
        </p:nvSpPr>
        <p:spPr>
          <a:xfrm>
            <a:off x="628953" y="1217370"/>
            <a:ext cx="10929415" cy="3761948"/>
          </a:xfrm>
          <a:prstGeom prst="rect">
            <a:avLst/>
          </a:prstGeom>
          <a:noFill/>
          <a:ln>
            <a:noFill/>
          </a:ln>
        </p:spPr>
        <p:txBody>
          <a:bodyPr/>
          <a:lstStyle/>
          <a:p>
            <a:endParaRPr lang="en-US"/>
          </a:p>
        </p:txBody>
      </p:sp>
      <p:sp>
        <p:nvSpPr>
          <p:cNvPr id="41" name="Google Shape;41;p50"/>
          <p:cNvSpPr txBox="1">
            <a:spLocks noGrp="1"/>
          </p:cNvSpPr>
          <p:nvPr>
            <p:ph type="body" idx="1"/>
          </p:nvPr>
        </p:nvSpPr>
        <p:spPr>
          <a:xfrm>
            <a:off x="628953" y="5551716"/>
            <a:ext cx="10929415" cy="571747"/>
          </a:xfrm>
          <a:prstGeom prst="rect">
            <a:avLst/>
          </a:prstGeom>
          <a:noFill/>
          <a:ln>
            <a:noFill/>
          </a:ln>
        </p:spPr>
        <p:txBody>
          <a:bodyPr spcFirstLastPara="1" wrap="square" lIns="0" tIns="0" rIns="0" bIns="0" anchor="ctr" anchorCtr="0">
            <a:normAutofit/>
          </a:bodyPr>
          <a:lstStyle>
            <a:lvl1pPr marL="457200" lvl="0" indent="-228600" algn="ctr">
              <a:lnSpc>
                <a:spcPct val="90000"/>
              </a:lnSpc>
              <a:spcBef>
                <a:spcPts val="0"/>
              </a:spcBef>
              <a:spcAft>
                <a:spcPts val="0"/>
              </a:spcAft>
              <a:buSzPts val="1900"/>
              <a:buNone/>
              <a:defRPr sz="1900">
                <a:latin typeface="Arial"/>
                <a:ea typeface="Arial"/>
                <a:cs typeface="Arial"/>
                <a:sym typeface="Arial"/>
              </a:defRPr>
            </a:lvl1pPr>
            <a:lvl2pPr marL="914400" lvl="1" indent="-228600" algn="l">
              <a:lnSpc>
                <a:spcPct val="100000"/>
              </a:lnSpc>
              <a:spcBef>
                <a:spcPts val="800"/>
              </a:spcBef>
              <a:spcAft>
                <a:spcPts val="0"/>
              </a:spcAft>
              <a:buSzPts val="1600"/>
              <a:buNone/>
              <a:defRPr sz="1600"/>
            </a:lvl2pPr>
            <a:lvl3pPr marL="1371600" lvl="2" indent="-228600" algn="l">
              <a:lnSpc>
                <a:spcPct val="100000"/>
              </a:lnSpc>
              <a:spcBef>
                <a:spcPts val="700"/>
              </a:spcBef>
              <a:spcAft>
                <a:spcPts val="0"/>
              </a:spcAft>
              <a:buSzPts val="1333"/>
              <a:buNone/>
              <a:defRPr sz="1333"/>
            </a:lvl3pPr>
            <a:lvl4pPr marL="1828800" lvl="3" indent="-228600" algn="l">
              <a:lnSpc>
                <a:spcPct val="100000"/>
              </a:lnSpc>
              <a:spcBef>
                <a:spcPts val="600"/>
              </a:spcBef>
              <a:spcAft>
                <a:spcPts val="0"/>
              </a:spcAft>
              <a:buSzPts val="1200"/>
              <a:buNone/>
              <a:defRPr sz="1200"/>
            </a:lvl4pPr>
            <a:lvl5pPr marL="2286000" lvl="4" indent="-228600" algn="l">
              <a:lnSpc>
                <a:spcPct val="100000"/>
              </a:lnSpc>
              <a:spcBef>
                <a:spcPts val="500"/>
              </a:spcBef>
              <a:spcAft>
                <a:spcPts val="0"/>
              </a:spcAft>
              <a:buSzPts val="1200"/>
              <a:buNone/>
              <a:defRPr sz="1200"/>
            </a:lvl5pPr>
            <a:lvl6pPr marL="2743200" lvl="5" indent="-228600" algn="l">
              <a:spcBef>
                <a:spcPts val="240"/>
              </a:spcBef>
              <a:spcAft>
                <a:spcPts val="0"/>
              </a:spcAft>
              <a:buClr>
                <a:schemeClr val="lt1"/>
              </a:buClr>
              <a:buSzPts val="1200"/>
              <a:buNone/>
              <a:defRPr sz="1200"/>
            </a:lvl6pPr>
            <a:lvl7pPr marL="3200400" lvl="6" indent="-228600" algn="l">
              <a:spcBef>
                <a:spcPts val="240"/>
              </a:spcBef>
              <a:spcAft>
                <a:spcPts val="0"/>
              </a:spcAft>
              <a:buClr>
                <a:schemeClr val="lt1"/>
              </a:buClr>
              <a:buSzPts val="1200"/>
              <a:buNone/>
              <a:defRPr sz="1200"/>
            </a:lvl7pPr>
            <a:lvl8pPr marL="3657600" lvl="7" indent="-228600" algn="l">
              <a:spcBef>
                <a:spcPts val="240"/>
              </a:spcBef>
              <a:spcAft>
                <a:spcPts val="0"/>
              </a:spcAft>
              <a:buClr>
                <a:schemeClr val="lt1"/>
              </a:buClr>
              <a:buSzPts val="1200"/>
              <a:buNone/>
              <a:defRPr sz="1200"/>
            </a:lvl8pPr>
            <a:lvl9pPr marL="4114800" lvl="8" indent="-228600" algn="l">
              <a:spcBef>
                <a:spcPts val="240"/>
              </a:spcBef>
              <a:spcAft>
                <a:spcPts val="0"/>
              </a:spcAft>
              <a:buClr>
                <a:schemeClr val="lt1"/>
              </a:buClr>
              <a:buSzPts val="1200"/>
              <a:buNone/>
              <a:defRPr sz="1200"/>
            </a:lvl9pPr>
          </a:lstStyle>
          <a:p>
            <a:endParaRPr/>
          </a:p>
        </p:txBody>
      </p:sp>
      <p:sp>
        <p:nvSpPr>
          <p:cNvPr id="42" name="Google Shape;42;p50"/>
          <p:cNvSpPr txBox="1">
            <a:spLocks noGrp="1"/>
          </p:cNvSpPr>
          <p:nvPr>
            <p:ph type="body" idx="3"/>
          </p:nvPr>
        </p:nvSpPr>
        <p:spPr>
          <a:xfrm>
            <a:off x="628953" y="4979318"/>
            <a:ext cx="10929415" cy="572399"/>
          </a:xfrm>
          <a:prstGeom prst="rect">
            <a:avLst/>
          </a:prstGeom>
          <a:noFill/>
          <a:ln>
            <a:noFill/>
          </a:ln>
        </p:spPr>
        <p:txBody>
          <a:bodyPr spcFirstLastPara="1" wrap="square" lIns="0" tIns="0" rIns="0" bIns="0" anchor="ctr" anchorCtr="0">
            <a:normAutofit/>
          </a:bodyPr>
          <a:lstStyle>
            <a:lvl1pPr marL="457200" lvl="0" indent="-228600" algn="ctr">
              <a:lnSpc>
                <a:spcPct val="85000"/>
              </a:lnSpc>
              <a:spcBef>
                <a:spcPts val="0"/>
              </a:spcBef>
              <a:spcAft>
                <a:spcPts val="0"/>
              </a:spcAft>
              <a:buSzPts val="2200"/>
              <a:buNone/>
              <a:defRPr sz="2200" b="1" i="0" cap="none">
                <a:solidFill>
                  <a:schemeClr val="accent1"/>
                </a:solidFill>
                <a:latin typeface="Arial"/>
                <a:ea typeface="Arial"/>
                <a:cs typeface="Arial"/>
                <a:sym typeface="Arial"/>
              </a:defRPr>
            </a:lvl1pPr>
            <a:lvl2pPr marL="914400" lvl="1" indent="-228600" algn="l">
              <a:lnSpc>
                <a:spcPct val="100000"/>
              </a:lnSpc>
              <a:spcBef>
                <a:spcPts val="800"/>
              </a:spcBef>
              <a:spcAft>
                <a:spcPts val="0"/>
              </a:spcAft>
              <a:buSzPts val="1600"/>
              <a:buNone/>
              <a:defRPr sz="1600"/>
            </a:lvl2pPr>
            <a:lvl3pPr marL="1371600" lvl="2" indent="-228600" algn="l">
              <a:lnSpc>
                <a:spcPct val="100000"/>
              </a:lnSpc>
              <a:spcBef>
                <a:spcPts val="700"/>
              </a:spcBef>
              <a:spcAft>
                <a:spcPts val="0"/>
              </a:spcAft>
              <a:buSzPts val="1333"/>
              <a:buNone/>
              <a:defRPr sz="1333"/>
            </a:lvl3pPr>
            <a:lvl4pPr marL="1828800" lvl="3" indent="-228600" algn="l">
              <a:lnSpc>
                <a:spcPct val="100000"/>
              </a:lnSpc>
              <a:spcBef>
                <a:spcPts val="600"/>
              </a:spcBef>
              <a:spcAft>
                <a:spcPts val="0"/>
              </a:spcAft>
              <a:buSzPts val="1200"/>
              <a:buNone/>
              <a:defRPr sz="1200"/>
            </a:lvl4pPr>
            <a:lvl5pPr marL="2286000" lvl="4" indent="-228600" algn="l">
              <a:lnSpc>
                <a:spcPct val="100000"/>
              </a:lnSpc>
              <a:spcBef>
                <a:spcPts val="500"/>
              </a:spcBef>
              <a:spcAft>
                <a:spcPts val="0"/>
              </a:spcAft>
              <a:buSzPts val="1200"/>
              <a:buNone/>
              <a:defRPr sz="1200"/>
            </a:lvl5pPr>
            <a:lvl6pPr marL="2743200" lvl="5" indent="-228600" algn="l">
              <a:spcBef>
                <a:spcPts val="240"/>
              </a:spcBef>
              <a:spcAft>
                <a:spcPts val="0"/>
              </a:spcAft>
              <a:buClr>
                <a:schemeClr val="lt1"/>
              </a:buClr>
              <a:buSzPts val="1200"/>
              <a:buNone/>
              <a:defRPr sz="1200"/>
            </a:lvl6pPr>
            <a:lvl7pPr marL="3200400" lvl="6" indent="-228600" algn="l">
              <a:spcBef>
                <a:spcPts val="240"/>
              </a:spcBef>
              <a:spcAft>
                <a:spcPts val="0"/>
              </a:spcAft>
              <a:buClr>
                <a:schemeClr val="lt1"/>
              </a:buClr>
              <a:buSzPts val="1200"/>
              <a:buNone/>
              <a:defRPr sz="1200"/>
            </a:lvl7pPr>
            <a:lvl8pPr marL="3657600" lvl="7" indent="-228600" algn="l">
              <a:spcBef>
                <a:spcPts val="240"/>
              </a:spcBef>
              <a:spcAft>
                <a:spcPts val="0"/>
              </a:spcAft>
              <a:buClr>
                <a:schemeClr val="lt1"/>
              </a:buClr>
              <a:buSzPts val="1200"/>
              <a:buNone/>
              <a:defRPr sz="1200"/>
            </a:lvl8pPr>
            <a:lvl9pPr marL="4114800" lvl="8" indent="-228600" algn="l">
              <a:spcBef>
                <a:spcPts val="240"/>
              </a:spcBef>
              <a:spcAft>
                <a:spcPts val="0"/>
              </a:spcAft>
              <a:buClr>
                <a:schemeClr val="lt1"/>
              </a:buClr>
              <a:buSzPts val="1200"/>
              <a:buNone/>
              <a:defRPr sz="1200"/>
            </a:lvl9pPr>
          </a:lstStyle>
          <a:p>
            <a:endParaRPr/>
          </a:p>
        </p:txBody>
      </p:sp>
      <p:sp>
        <p:nvSpPr>
          <p:cNvPr id="43" name="Google Shape;43;p50"/>
          <p:cNvSpPr txBox="1">
            <a:spLocks noGrp="1"/>
          </p:cNvSpPr>
          <p:nvPr>
            <p:ph type="title"/>
          </p:nvPr>
        </p:nvSpPr>
        <p:spPr>
          <a:xfrm>
            <a:off x="628952" y="105175"/>
            <a:ext cx="9066193" cy="1131101"/>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chemeClr val="accent1"/>
              </a:buClr>
              <a:buSzPts val="3600"/>
              <a:buFont typeface="Arial"/>
              <a:buNone/>
              <a:defRPr>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50"/>
          <p:cNvSpPr txBox="1">
            <a:spLocks noGrp="1"/>
          </p:cNvSpPr>
          <p:nvPr>
            <p:ph type="sldNum" idx="12"/>
          </p:nvPr>
        </p:nvSpPr>
        <p:spPr>
          <a:xfrm>
            <a:off x="5802926" y="6362579"/>
            <a:ext cx="544403"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400" b="0" i="0">
                <a:solidFill>
                  <a:schemeClr val="accent1"/>
                </a:solidFill>
                <a:latin typeface="Arial"/>
                <a:ea typeface="Arial"/>
                <a:cs typeface="Arial"/>
                <a:sym typeface="Arial"/>
              </a:defRPr>
            </a:lvl1pPr>
            <a:lvl2pPr marL="0" lvl="1" indent="0" algn="ctr">
              <a:spcBef>
                <a:spcPts val="0"/>
              </a:spcBef>
              <a:buNone/>
              <a:defRPr sz="1400" b="0" i="0">
                <a:solidFill>
                  <a:schemeClr val="accent1"/>
                </a:solidFill>
                <a:latin typeface="Arial"/>
                <a:ea typeface="Arial"/>
                <a:cs typeface="Arial"/>
                <a:sym typeface="Arial"/>
              </a:defRPr>
            </a:lvl2pPr>
            <a:lvl3pPr marL="0" lvl="2" indent="0" algn="ctr">
              <a:spcBef>
                <a:spcPts val="0"/>
              </a:spcBef>
              <a:buNone/>
              <a:defRPr sz="1400" b="0" i="0">
                <a:solidFill>
                  <a:schemeClr val="accent1"/>
                </a:solidFill>
                <a:latin typeface="Arial"/>
                <a:ea typeface="Arial"/>
                <a:cs typeface="Arial"/>
                <a:sym typeface="Arial"/>
              </a:defRPr>
            </a:lvl3pPr>
            <a:lvl4pPr marL="0" lvl="3" indent="0" algn="ctr">
              <a:spcBef>
                <a:spcPts val="0"/>
              </a:spcBef>
              <a:buNone/>
              <a:defRPr sz="1400" b="0" i="0">
                <a:solidFill>
                  <a:schemeClr val="accent1"/>
                </a:solidFill>
                <a:latin typeface="Arial"/>
                <a:ea typeface="Arial"/>
                <a:cs typeface="Arial"/>
                <a:sym typeface="Arial"/>
              </a:defRPr>
            </a:lvl4pPr>
            <a:lvl5pPr marL="0" lvl="4" indent="0" algn="ctr">
              <a:spcBef>
                <a:spcPts val="0"/>
              </a:spcBef>
              <a:buNone/>
              <a:defRPr sz="1400" b="0" i="0">
                <a:solidFill>
                  <a:schemeClr val="accent1"/>
                </a:solidFill>
                <a:latin typeface="Arial"/>
                <a:ea typeface="Arial"/>
                <a:cs typeface="Arial"/>
                <a:sym typeface="Arial"/>
              </a:defRPr>
            </a:lvl5pPr>
            <a:lvl6pPr marL="0" lvl="5" indent="0" algn="ctr">
              <a:spcBef>
                <a:spcPts val="0"/>
              </a:spcBef>
              <a:buNone/>
              <a:defRPr sz="1400" b="0" i="0">
                <a:solidFill>
                  <a:schemeClr val="accent1"/>
                </a:solidFill>
                <a:latin typeface="Arial"/>
                <a:ea typeface="Arial"/>
                <a:cs typeface="Arial"/>
                <a:sym typeface="Arial"/>
              </a:defRPr>
            </a:lvl6pPr>
            <a:lvl7pPr marL="0" lvl="6" indent="0" algn="ctr">
              <a:spcBef>
                <a:spcPts val="0"/>
              </a:spcBef>
              <a:buNone/>
              <a:defRPr sz="1400" b="0" i="0">
                <a:solidFill>
                  <a:schemeClr val="accent1"/>
                </a:solidFill>
                <a:latin typeface="Arial"/>
                <a:ea typeface="Arial"/>
                <a:cs typeface="Arial"/>
                <a:sym typeface="Arial"/>
              </a:defRPr>
            </a:lvl7pPr>
            <a:lvl8pPr marL="0" lvl="7" indent="0" algn="ctr">
              <a:spcBef>
                <a:spcPts val="0"/>
              </a:spcBef>
              <a:buNone/>
              <a:defRPr sz="1400" b="0" i="0">
                <a:solidFill>
                  <a:schemeClr val="accent1"/>
                </a:solidFill>
                <a:latin typeface="Arial"/>
                <a:ea typeface="Arial"/>
                <a:cs typeface="Arial"/>
                <a:sym typeface="Arial"/>
              </a:defRPr>
            </a:lvl8pPr>
            <a:lvl9pPr marL="0" lvl="8" indent="0" algn="ctr">
              <a:spcBef>
                <a:spcPts val="0"/>
              </a:spcBef>
              <a:buNone/>
              <a:defRPr sz="1400" b="0" i="0">
                <a:solidFill>
                  <a:schemeClr val="accen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pic>
        <p:nvPicPr>
          <p:cNvPr id="45" name="Google Shape;45;p50"/>
          <p:cNvPicPr preferRelativeResize="0"/>
          <p:nvPr/>
        </p:nvPicPr>
        <p:blipFill rotWithShape="1">
          <a:blip r:embed="rId2">
            <a:alphaModFix/>
          </a:blip>
          <a:srcRect/>
          <a:stretch/>
        </p:blipFill>
        <p:spPr>
          <a:xfrm>
            <a:off x="10297161" y="2045"/>
            <a:ext cx="1912633" cy="100007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ransition slide">
  <p:cSld name="Transition slide">
    <p:bg>
      <p:bgPr>
        <a:blipFill>
          <a:blip r:embed="rId2">
            <a:alphaModFix/>
          </a:blip>
          <a:stretch>
            <a:fillRect/>
          </a:stretch>
        </a:blipFill>
        <a:effectLst/>
      </p:bgPr>
    </p:bg>
    <p:spTree>
      <p:nvGrpSpPr>
        <p:cNvPr id="1" name="Shape 46"/>
        <p:cNvGrpSpPr/>
        <p:nvPr/>
      </p:nvGrpSpPr>
      <p:grpSpPr>
        <a:xfrm>
          <a:off x="0" y="0"/>
          <a:ext cx="0" cy="0"/>
          <a:chOff x="0" y="0"/>
          <a:chExt cx="0" cy="0"/>
        </a:xfrm>
      </p:grpSpPr>
      <p:sp>
        <p:nvSpPr>
          <p:cNvPr id="47" name="Google Shape;47;p51"/>
          <p:cNvSpPr txBox="1">
            <a:spLocks noGrp="1"/>
          </p:cNvSpPr>
          <p:nvPr>
            <p:ph type="ctrTitle"/>
          </p:nvPr>
        </p:nvSpPr>
        <p:spPr>
          <a:xfrm>
            <a:off x="780731" y="2049702"/>
            <a:ext cx="9332536" cy="1379298"/>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dk1"/>
              </a:buClr>
              <a:buSzPts val="4400"/>
              <a:buFont typeface="Arial"/>
              <a:buNone/>
              <a:defRPr sz="4400" b="1" i="0" cap="none">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51"/>
          <p:cNvSpPr txBox="1">
            <a:spLocks noGrp="1"/>
          </p:cNvSpPr>
          <p:nvPr>
            <p:ph type="body" idx="1"/>
          </p:nvPr>
        </p:nvSpPr>
        <p:spPr>
          <a:xfrm>
            <a:off x="780731" y="3600822"/>
            <a:ext cx="6705920" cy="160697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1500"/>
              </a:spcBef>
              <a:spcAft>
                <a:spcPts val="0"/>
              </a:spcAft>
              <a:buSzPts val="2700"/>
              <a:buFont typeface="Arial"/>
              <a:buNone/>
              <a:defRPr sz="2700" b="1" i="0">
                <a:solidFill>
                  <a:schemeClr val="accent2"/>
                </a:solidFill>
                <a:latin typeface="Arial"/>
                <a:ea typeface="Arial"/>
                <a:cs typeface="Arial"/>
                <a:sym typeface="Arial"/>
              </a:defRPr>
            </a:lvl1pPr>
            <a:lvl2pPr marL="914400" lvl="1" indent="-228600" algn="l">
              <a:lnSpc>
                <a:spcPct val="100000"/>
              </a:lnSpc>
              <a:spcBef>
                <a:spcPts val="800"/>
              </a:spcBef>
              <a:spcAft>
                <a:spcPts val="0"/>
              </a:spcAft>
              <a:buSzPts val="2400"/>
              <a:buFont typeface="Calibri"/>
              <a:buNone/>
              <a:defRPr sz="2400" b="1" i="0">
                <a:solidFill>
                  <a:schemeClr val="lt2"/>
                </a:solidFill>
                <a:latin typeface="Calibri"/>
                <a:ea typeface="Calibri"/>
                <a:cs typeface="Calibri"/>
                <a:sym typeface="Calibri"/>
              </a:defRPr>
            </a:lvl2pPr>
            <a:lvl3pPr marL="1371600" lvl="2" indent="-228600" algn="l">
              <a:lnSpc>
                <a:spcPct val="100000"/>
              </a:lnSpc>
              <a:spcBef>
                <a:spcPts val="700"/>
              </a:spcBef>
              <a:spcAft>
                <a:spcPts val="0"/>
              </a:spcAft>
              <a:buSzPts val="2400"/>
              <a:buFont typeface="Calibri"/>
              <a:buNone/>
              <a:defRPr sz="2400" b="1" i="0">
                <a:solidFill>
                  <a:schemeClr val="lt2"/>
                </a:solidFill>
                <a:latin typeface="Calibri"/>
                <a:ea typeface="Calibri"/>
                <a:cs typeface="Calibri"/>
                <a:sym typeface="Calibri"/>
              </a:defRPr>
            </a:lvl3pPr>
            <a:lvl4pPr marL="1828800" lvl="3" indent="-228600" algn="l">
              <a:lnSpc>
                <a:spcPct val="100000"/>
              </a:lnSpc>
              <a:spcBef>
                <a:spcPts val="600"/>
              </a:spcBef>
              <a:spcAft>
                <a:spcPts val="0"/>
              </a:spcAft>
              <a:buSzPts val="2400"/>
              <a:buFont typeface="Calibri"/>
              <a:buNone/>
              <a:defRPr sz="2400" b="1" i="0">
                <a:solidFill>
                  <a:schemeClr val="lt2"/>
                </a:solidFill>
                <a:latin typeface="Calibri"/>
                <a:ea typeface="Calibri"/>
                <a:cs typeface="Calibri"/>
                <a:sym typeface="Calibri"/>
              </a:defRPr>
            </a:lvl4pPr>
            <a:lvl5pPr marL="2286000" lvl="4" indent="-228600" algn="l">
              <a:lnSpc>
                <a:spcPct val="100000"/>
              </a:lnSpc>
              <a:spcBef>
                <a:spcPts val="500"/>
              </a:spcBef>
              <a:spcAft>
                <a:spcPts val="0"/>
              </a:spcAft>
              <a:buSzPts val="2400"/>
              <a:buFont typeface="Calibri"/>
              <a:buNone/>
              <a:defRPr sz="2400" b="1" i="0">
                <a:solidFill>
                  <a:schemeClr val="lt2"/>
                </a:solidFill>
                <a:latin typeface="Calibri"/>
                <a:ea typeface="Calibri"/>
                <a:cs typeface="Calibri"/>
                <a:sym typeface="Calibri"/>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49" name="Google Shape;49;p51"/>
          <p:cNvSpPr txBox="1"/>
          <p:nvPr/>
        </p:nvSpPr>
        <p:spPr>
          <a:xfrm>
            <a:off x="11543260" y="121578"/>
            <a:ext cx="609995" cy="184666"/>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US" sz="1200" b="0" i="0">
                <a:solidFill>
                  <a:schemeClr val="dk1"/>
                </a:solidFill>
                <a:latin typeface="Calibri"/>
                <a:ea typeface="Calibri"/>
                <a:cs typeface="Calibri"/>
                <a:sym typeface="Calibri"/>
              </a:rPr>
              <a:t>#RSAC</a:t>
            </a:r>
            <a:endParaRPr/>
          </a:p>
        </p:txBody>
      </p:sp>
      <p:pic>
        <p:nvPicPr>
          <p:cNvPr id="50" name="Google Shape;50;p51"/>
          <p:cNvPicPr preferRelativeResize="0"/>
          <p:nvPr/>
        </p:nvPicPr>
        <p:blipFill rotWithShape="1">
          <a:blip r:embed="rId3">
            <a:alphaModFix/>
          </a:blip>
          <a:srcRect/>
          <a:stretch/>
        </p:blipFill>
        <p:spPr>
          <a:xfrm>
            <a:off x="528061" y="504517"/>
            <a:ext cx="4368709" cy="60676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EFAULT">
  <p:cSld name="DEFAULT">
    <p:bg>
      <p:bgPr>
        <a:solidFill>
          <a:schemeClr val="dk1"/>
        </a:solidFill>
        <a:effectLst/>
      </p:bgPr>
    </p:bg>
    <p:spTree>
      <p:nvGrpSpPr>
        <p:cNvPr id="1" name="Shape 51"/>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Slide 2">
  <p:cSld name="Content Slide 2">
    <p:bg>
      <p:bgPr>
        <a:solidFill>
          <a:srgbClr val="ECF0F3"/>
        </a:solidFill>
        <a:effectLst/>
      </p:bgPr>
    </p:bg>
    <p:spTree>
      <p:nvGrpSpPr>
        <p:cNvPr id="1" name="Shape 52"/>
        <p:cNvGrpSpPr/>
        <p:nvPr/>
      </p:nvGrpSpPr>
      <p:grpSpPr>
        <a:xfrm>
          <a:off x="0" y="0"/>
          <a:ext cx="0" cy="0"/>
          <a:chOff x="0" y="0"/>
          <a:chExt cx="0" cy="0"/>
        </a:xfrm>
      </p:grpSpPr>
      <p:sp>
        <p:nvSpPr>
          <p:cNvPr id="53" name="Google Shape;53;p53"/>
          <p:cNvSpPr txBox="1">
            <a:spLocks noGrp="1"/>
          </p:cNvSpPr>
          <p:nvPr>
            <p:ph type="body" idx="1"/>
          </p:nvPr>
        </p:nvSpPr>
        <p:spPr>
          <a:xfrm>
            <a:off x="647642" y="1445980"/>
            <a:ext cx="11088638" cy="4538020"/>
          </a:xfrm>
          <a:prstGeom prst="rect">
            <a:avLst/>
          </a:prstGeom>
          <a:noFill/>
          <a:ln>
            <a:noFill/>
          </a:ln>
        </p:spPr>
        <p:txBody>
          <a:bodyPr spcFirstLastPara="1" wrap="square" lIns="0" tIns="0" rIns="0" bIns="0" anchor="t" anchorCtr="0">
            <a:normAutofit/>
          </a:bodyPr>
          <a:lstStyle>
            <a:lvl1pPr marL="457200" lvl="0" indent="-406400" algn="l">
              <a:lnSpc>
                <a:spcPct val="95000"/>
              </a:lnSpc>
              <a:spcBef>
                <a:spcPts val="1500"/>
              </a:spcBef>
              <a:spcAft>
                <a:spcPts val="0"/>
              </a:spcAft>
              <a:buClr>
                <a:schemeClr val="accent2"/>
              </a:buClr>
              <a:buSzPts val="2800"/>
              <a:buChar char="•"/>
              <a:defRPr sz="2800" b="0" i="0">
                <a:solidFill>
                  <a:schemeClr val="lt1"/>
                </a:solidFill>
                <a:latin typeface="Arial"/>
                <a:ea typeface="Arial"/>
                <a:cs typeface="Arial"/>
                <a:sym typeface="Arial"/>
              </a:defRPr>
            </a:lvl1pPr>
            <a:lvl2pPr marL="914400" lvl="1" indent="-381000" algn="l">
              <a:lnSpc>
                <a:spcPct val="100000"/>
              </a:lnSpc>
              <a:spcBef>
                <a:spcPts val="800"/>
              </a:spcBef>
              <a:spcAft>
                <a:spcPts val="0"/>
              </a:spcAft>
              <a:buClr>
                <a:schemeClr val="accent2"/>
              </a:buClr>
              <a:buSzPts val="2400"/>
              <a:buChar char="–"/>
              <a:defRPr sz="2400" b="0" i="0">
                <a:solidFill>
                  <a:schemeClr val="lt1"/>
                </a:solidFill>
                <a:latin typeface="Arial"/>
                <a:ea typeface="Arial"/>
                <a:cs typeface="Arial"/>
                <a:sym typeface="Arial"/>
              </a:defRPr>
            </a:lvl2pPr>
            <a:lvl3pPr marL="1371600" lvl="2" indent="-361950" algn="l">
              <a:lnSpc>
                <a:spcPct val="100000"/>
              </a:lnSpc>
              <a:spcBef>
                <a:spcPts val="700"/>
              </a:spcBef>
              <a:spcAft>
                <a:spcPts val="0"/>
              </a:spcAft>
              <a:buClr>
                <a:schemeClr val="accent2"/>
              </a:buClr>
              <a:buSzPts val="2100"/>
              <a:buChar char="•"/>
              <a:defRPr sz="2100" b="0" i="0">
                <a:solidFill>
                  <a:schemeClr val="lt1"/>
                </a:solidFill>
                <a:latin typeface="Arial"/>
                <a:ea typeface="Arial"/>
                <a:cs typeface="Arial"/>
                <a:sym typeface="Arial"/>
              </a:defRPr>
            </a:lvl3pPr>
            <a:lvl4pPr marL="1828800" lvl="3" indent="-355600" algn="l">
              <a:lnSpc>
                <a:spcPct val="100000"/>
              </a:lnSpc>
              <a:spcBef>
                <a:spcPts val="600"/>
              </a:spcBef>
              <a:spcAft>
                <a:spcPts val="0"/>
              </a:spcAft>
              <a:buClr>
                <a:schemeClr val="accent2"/>
              </a:buClr>
              <a:buSzPts val="2000"/>
              <a:buChar char="–"/>
              <a:defRPr sz="2000" b="0" i="0">
                <a:solidFill>
                  <a:schemeClr val="lt1"/>
                </a:solidFill>
                <a:latin typeface="Arial"/>
                <a:ea typeface="Arial"/>
                <a:cs typeface="Arial"/>
                <a:sym typeface="Arial"/>
              </a:defRPr>
            </a:lvl4pPr>
            <a:lvl5pPr marL="2286000" lvl="4" indent="-342900" algn="l">
              <a:lnSpc>
                <a:spcPct val="100000"/>
              </a:lnSpc>
              <a:spcBef>
                <a:spcPts val="500"/>
              </a:spcBef>
              <a:spcAft>
                <a:spcPts val="0"/>
              </a:spcAft>
              <a:buClr>
                <a:schemeClr val="accent2"/>
              </a:buClr>
              <a:buSzPts val="1800"/>
              <a:buChar char="•"/>
              <a:defRPr sz="1800" b="0" i="0">
                <a:solidFill>
                  <a:schemeClr val="lt1"/>
                </a:solidFill>
                <a:latin typeface="Arial"/>
                <a:ea typeface="Arial"/>
                <a:cs typeface="Arial"/>
                <a:sym typeface="Arial"/>
              </a:defRPr>
            </a:lvl5pPr>
            <a:lvl6pPr marL="2743200" lvl="5" indent="-397954" algn="l">
              <a:spcBef>
                <a:spcPts val="533"/>
              </a:spcBef>
              <a:spcAft>
                <a:spcPts val="0"/>
              </a:spcAft>
              <a:buClr>
                <a:schemeClr val="lt1"/>
              </a:buClr>
              <a:buSzPts val="2667"/>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54" name="Google Shape;54;p53"/>
          <p:cNvSpPr txBox="1">
            <a:spLocks noGrp="1"/>
          </p:cNvSpPr>
          <p:nvPr>
            <p:ph type="title"/>
          </p:nvPr>
        </p:nvSpPr>
        <p:spPr>
          <a:xfrm>
            <a:off x="638214" y="118871"/>
            <a:ext cx="8995979" cy="1249053"/>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chemeClr val="accent1"/>
              </a:buClr>
              <a:buSzPts val="3600"/>
              <a:buFont typeface="Arial"/>
              <a:buNone/>
              <a:defRPr b="1" i="0">
                <a:solidFill>
                  <a:schemeClr val="accen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53"/>
          <p:cNvSpPr txBox="1">
            <a:spLocks noGrp="1"/>
          </p:cNvSpPr>
          <p:nvPr>
            <p:ph type="sldNum" idx="12"/>
          </p:nvPr>
        </p:nvSpPr>
        <p:spPr>
          <a:xfrm>
            <a:off x="5802926" y="6362579"/>
            <a:ext cx="544403"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400" b="0" i="0">
                <a:solidFill>
                  <a:schemeClr val="accent1"/>
                </a:solidFill>
                <a:latin typeface="Arial"/>
                <a:ea typeface="Arial"/>
                <a:cs typeface="Arial"/>
                <a:sym typeface="Arial"/>
              </a:defRPr>
            </a:lvl1pPr>
            <a:lvl2pPr marL="0" lvl="1" indent="0" algn="ctr">
              <a:spcBef>
                <a:spcPts val="0"/>
              </a:spcBef>
              <a:buNone/>
              <a:defRPr sz="1400" b="0" i="0">
                <a:solidFill>
                  <a:schemeClr val="accent1"/>
                </a:solidFill>
                <a:latin typeface="Arial"/>
                <a:ea typeface="Arial"/>
                <a:cs typeface="Arial"/>
                <a:sym typeface="Arial"/>
              </a:defRPr>
            </a:lvl2pPr>
            <a:lvl3pPr marL="0" lvl="2" indent="0" algn="ctr">
              <a:spcBef>
                <a:spcPts val="0"/>
              </a:spcBef>
              <a:buNone/>
              <a:defRPr sz="1400" b="0" i="0">
                <a:solidFill>
                  <a:schemeClr val="accent1"/>
                </a:solidFill>
                <a:latin typeface="Arial"/>
                <a:ea typeface="Arial"/>
                <a:cs typeface="Arial"/>
                <a:sym typeface="Arial"/>
              </a:defRPr>
            </a:lvl3pPr>
            <a:lvl4pPr marL="0" lvl="3" indent="0" algn="ctr">
              <a:spcBef>
                <a:spcPts val="0"/>
              </a:spcBef>
              <a:buNone/>
              <a:defRPr sz="1400" b="0" i="0">
                <a:solidFill>
                  <a:schemeClr val="accent1"/>
                </a:solidFill>
                <a:latin typeface="Arial"/>
                <a:ea typeface="Arial"/>
                <a:cs typeface="Arial"/>
                <a:sym typeface="Arial"/>
              </a:defRPr>
            </a:lvl4pPr>
            <a:lvl5pPr marL="0" lvl="4" indent="0" algn="ctr">
              <a:spcBef>
                <a:spcPts val="0"/>
              </a:spcBef>
              <a:buNone/>
              <a:defRPr sz="1400" b="0" i="0">
                <a:solidFill>
                  <a:schemeClr val="accent1"/>
                </a:solidFill>
                <a:latin typeface="Arial"/>
                <a:ea typeface="Arial"/>
                <a:cs typeface="Arial"/>
                <a:sym typeface="Arial"/>
              </a:defRPr>
            </a:lvl5pPr>
            <a:lvl6pPr marL="0" lvl="5" indent="0" algn="ctr">
              <a:spcBef>
                <a:spcPts val="0"/>
              </a:spcBef>
              <a:buNone/>
              <a:defRPr sz="1400" b="0" i="0">
                <a:solidFill>
                  <a:schemeClr val="accent1"/>
                </a:solidFill>
                <a:latin typeface="Arial"/>
                <a:ea typeface="Arial"/>
                <a:cs typeface="Arial"/>
                <a:sym typeface="Arial"/>
              </a:defRPr>
            </a:lvl6pPr>
            <a:lvl7pPr marL="0" lvl="6" indent="0" algn="ctr">
              <a:spcBef>
                <a:spcPts val="0"/>
              </a:spcBef>
              <a:buNone/>
              <a:defRPr sz="1400" b="0" i="0">
                <a:solidFill>
                  <a:schemeClr val="accent1"/>
                </a:solidFill>
                <a:latin typeface="Arial"/>
                <a:ea typeface="Arial"/>
                <a:cs typeface="Arial"/>
                <a:sym typeface="Arial"/>
              </a:defRPr>
            </a:lvl7pPr>
            <a:lvl8pPr marL="0" lvl="7" indent="0" algn="ctr">
              <a:spcBef>
                <a:spcPts val="0"/>
              </a:spcBef>
              <a:buNone/>
              <a:defRPr sz="1400" b="0" i="0">
                <a:solidFill>
                  <a:schemeClr val="accent1"/>
                </a:solidFill>
                <a:latin typeface="Arial"/>
                <a:ea typeface="Arial"/>
                <a:cs typeface="Arial"/>
                <a:sym typeface="Arial"/>
              </a:defRPr>
            </a:lvl8pPr>
            <a:lvl9pPr marL="0" lvl="8" indent="0" algn="ctr">
              <a:spcBef>
                <a:spcPts val="0"/>
              </a:spcBef>
              <a:buNone/>
              <a:defRPr sz="1400" b="0" i="0">
                <a:solidFill>
                  <a:schemeClr val="accen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56"/>
        <p:cNvGrpSpPr/>
        <p:nvPr/>
      </p:nvGrpSpPr>
      <p:grpSpPr>
        <a:xfrm>
          <a:off x="0" y="0"/>
          <a:ext cx="0" cy="0"/>
          <a:chOff x="0" y="0"/>
          <a:chExt cx="0" cy="0"/>
        </a:xfrm>
      </p:grpSpPr>
      <p:sp>
        <p:nvSpPr>
          <p:cNvPr id="57" name="Google Shape;57;p54"/>
          <p:cNvSpPr txBox="1">
            <a:spLocks noGrp="1"/>
          </p:cNvSpPr>
          <p:nvPr>
            <p:ph type="title"/>
          </p:nvPr>
        </p:nvSpPr>
        <p:spPr>
          <a:xfrm>
            <a:off x="636702" y="105370"/>
            <a:ext cx="8950358" cy="1249053"/>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54"/>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2400">
                <a:solidFill>
                  <a:schemeClr val="lt1"/>
                </a:solidFill>
                <a:latin typeface="Calibri"/>
                <a:ea typeface="Calibri"/>
                <a:cs typeface="Calibri"/>
                <a:sym typeface="Calibri"/>
              </a:defRPr>
            </a:lvl1pPr>
            <a:lvl2pPr marR="0" lvl="1" algn="l" rtl="0">
              <a:spcBef>
                <a:spcPts val="0"/>
              </a:spcBef>
              <a:spcAft>
                <a:spcPts val="0"/>
              </a:spcAft>
              <a:buSzPts val="1400"/>
              <a:buNone/>
              <a:defRPr sz="24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24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24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24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24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24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24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2400" b="0" i="0" u="none" strike="noStrike" cap="none">
                <a:solidFill>
                  <a:schemeClr val="lt1"/>
                </a:solidFill>
                <a:latin typeface="Calibri"/>
                <a:ea typeface="Calibri"/>
                <a:cs typeface="Calibri"/>
                <a:sym typeface="Calibri"/>
              </a:defRPr>
            </a:lvl9pPr>
          </a:lstStyle>
          <a:p>
            <a:endParaRPr/>
          </a:p>
        </p:txBody>
      </p:sp>
      <p:sp>
        <p:nvSpPr>
          <p:cNvPr id="59" name="Google Shape;59;p54"/>
          <p:cNvSpPr txBox="1">
            <a:spLocks noGrp="1"/>
          </p:cNvSpPr>
          <p:nvPr>
            <p:ph type="sldNum" idx="12"/>
          </p:nvPr>
        </p:nvSpPr>
        <p:spPr>
          <a:xfrm>
            <a:off x="5802926" y="6362579"/>
            <a:ext cx="544403"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Thank You slide">
  <p:cSld name="Thank You slide">
    <p:bg>
      <p:bgPr>
        <a:blipFill>
          <a:blip r:embed="rId2">
            <a:alphaModFix/>
          </a:blip>
          <a:stretch>
            <a:fillRect/>
          </a:stretch>
        </a:blipFill>
        <a:effectLst/>
      </p:bgPr>
    </p:bg>
    <p:spTree>
      <p:nvGrpSpPr>
        <p:cNvPr id="1" name="Shape 60"/>
        <p:cNvGrpSpPr/>
        <p:nvPr/>
      </p:nvGrpSpPr>
      <p:grpSpPr>
        <a:xfrm>
          <a:off x="0" y="0"/>
          <a:ext cx="0" cy="0"/>
          <a:chOff x="0" y="0"/>
          <a:chExt cx="0" cy="0"/>
        </a:xfrm>
      </p:grpSpPr>
      <p:sp>
        <p:nvSpPr>
          <p:cNvPr id="61" name="Google Shape;61;p55"/>
          <p:cNvSpPr txBox="1">
            <a:spLocks noGrp="1"/>
          </p:cNvSpPr>
          <p:nvPr>
            <p:ph type="ctrTitle"/>
          </p:nvPr>
        </p:nvSpPr>
        <p:spPr>
          <a:xfrm>
            <a:off x="780731" y="2049702"/>
            <a:ext cx="9332536" cy="1379298"/>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dk1"/>
              </a:buClr>
              <a:buSzPts val="4400"/>
              <a:buFont typeface="Arial"/>
              <a:buNone/>
              <a:defRPr sz="4400" b="1" i="0" cap="none">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55"/>
          <p:cNvSpPr txBox="1">
            <a:spLocks noGrp="1"/>
          </p:cNvSpPr>
          <p:nvPr>
            <p:ph type="body" idx="1"/>
          </p:nvPr>
        </p:nvSpPr>
        <p:spPr>
          <a:xfrm>
            <a:off x="780731" y="3600821"/>
            <a:ext cx="5862957" cy="2842841"/>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1500"/>
              </a:spcBef>
              <a:spcAft>
                <a:spcPts val="0"/>
              </a:spcAft>
              <a:buSzPts val="2600"/>
              <a:buFont typeface="Arial"/>
              <a:buNone/>
              <a:defRPr sz="2600" b="1" i="0">
                <a:solidFill>
                  <a:schemeClr val="accent2"/>
                </a:solidFill>
                <a:latin typeface="Arial"/>
                <a:ea typeface="Arial"/>
                <a:cs typeface="Arial"/>
                <a:sym typeface="Arial"/>
              </a:defRPr>
            </a:lvl1pPr>
            <a:lvl2pPr marL="914400" lvl="1" indent="-228600" algn="l">
              <a:lnSpc>
                <a:spcPct val="100000"/>
              </a:lnSpc>
              <a:spcBef>
                <a:spcPts val="800"/>
              </a:spcBef>
              <a:spcAft>
                <a:spcPts val="0"/>
              </a:spcAft>
              <a:buSzPts val="2400"/>
              <a:buFont typeface="Calibri"/>
              <a:buNone/>
              <a:defRPr sz="2400" b="1" i="0">
                <a:solidFill>
                  <a:schemeClr val="lt2"/>
                </a:solidFill>
                <a:latin typeface="Calibri"/>
                <a:ea typeface="Calibri"/>
                <a:cs typeface="Calibri"/>
                <a:sym typeface="Calibri"/>
              </a:defRPr>
            </a:lvl2pPr>
            <a:lvl3pPr marL="1371600" lvl="2" indent="-228600" algn="l">
              <a:lnSpc>
                <a:spcPct val="100000"/>
              </a:lnSpc>
              <a:spcBef>
                <a:spcPts val="700"/>
              </a:spcBef>
              <a:spcAft>
                <a:spcPts val="0"/>
              </a:spcAft>
              <a:buSzPts val="2400"/>
              <a:buFont typeface="Calibri"/>
              <a:buNone/>
              <a:defRPr sz="2400" b="1" i="0">
                <a:solidFill>
                  <a:schemeClr val="lt2"/>
                </a:solidFill>
                <a:latin typeface="Calibri"/>
                <a:ea typeface="Calibri"/>
                <a:cs typeface="Calibri"/>
                <a:sym typeface="Calibri"/>
              </a:defRPr>
            </a:lvl3pPr>
            <a:lvl4pPr marL="1828800" lvl="3" indent="-228600" algn="l">
              <a:lnSpc>
                <a:spcPct val="100000"/>
              </a:lnSpc>
              <a:spcBef>
                <a:spcPts val="600"/>
              </a:spcBef>
              <a:spcAft>
                <a:spcPts val="0"/>
              </a:spcAft>
              <a:buSzPts val="2400"/>
              <a:buFont typeface="Calibri"/>
              <a:buNone/>
              <a:defRPr sz="2400" b="1" i="0">
                <a:solidFill>
                  <a:schemeClr val="lt2"/>
                </a:solidFill>
                <a:latin typeface="Calibri"/>
                <a:ea typeface="Calibri"/>
                <a:cs typeface="Calibri"/>
                <a:sym typeface="Calibri"/>
              </a:defRPr>
            </a:lvl4pPr>
            <a:lvl5pPr marL="2286000" lvl="4" indent="-228600" algn="l">
              <a:lnSpc>
                <a:spcPct val="100000"/>
              </a:lnSpc>
              <a:spcBef>
                <a:spcPts val="500"/>
              </a:spcBef>
              <a:spcAft>
                <a:spcPts val="0"/>
              </a:spcAft>
              <a:buSzPts val="2400"/>
              <a:buFont typeface="Calibri"/>
              <a:buNone/>
              <a:defRPr sz="2400" b="1" i="0">
                <a:solidFill>
                  <a:schemeClr val="lt2"/>
                </a:solidFill>
                <a:latin typeface="Calibri"/>
                <a:ea typeface="Calibri"/>
                <a:cs typeface="Calibri"/>
                <a:sym typeface="Calibri"/>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63" name="Google Shape;63;p55"/>
          <p:cNvSpPr txBox="1"/>
          <p:nvPr/>
        </p:nvSpPr>
        <p:spPr>
          <a:xfrm>
            <a:off x="11543260" y="121578"/>
            <a:ext cx="609995" cy="184666"/>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US" sz="1200" b="0" i="0">
                <a:solidFill>
                  <a:schemeClr val="lt1"/>
                </a:solidFill>
                <a:latin typeface="Calibri"/>
                <a:ea typeface="Calibri"/>
                <a:cs typeface="Calibri"/>
                <a:sym typeface="Calibri"/>
              </a:rPr>
              <a:t>#RSAC</a:t>
            </a:r>
            <a:endParaRPr/>
          </a:p>
        </p:txBody>
      </p:sp>
      <p:pic>
        <p:nvPicPr>
          <p:cNvPr id="64" name="Google Shape;64;p55"/>
          <p:cNvPicPr preferRelativeResize="0"/>
          <p:nvPr/>
        </p:nvPicPr>
        <p:blipFill rotWithShape="1">
          <a:blip r:embed="rId3">
            <a:alphaModFix/>
          </a:blip>
          <a:srcRect/>
          <a:stretch/>
        </p:blipFill>
        <p:spPr>
          <a:xfrm>
            <a:off x="528061" y="504517"/>
            <a:ext cx="4368709" cy="606765"/>
          </a:xfrm>
          <a:prstGeom prst="rect">
            <a:avLst/>
          </a:prstGeom>
          <a:noFill/>
          <a:ln>
            <a:noFill/>
          </a:ln>
        </p:spPr>
      </p:pic>
      <p:sp>
        <p:nvSpPr>
          <p:cNvPr id="65" name="Google Shape;65;p55"/>
          <p:cNvSpPr txBox="1"/>
          <p:nvPr/>
        </p:nvSpPr>
        <p:spPr>
          <a:xfrm>
            <a:off x="11543260" y="121578"/>
            <a:ext cx="609995" cy="184666"/>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US" sz="1200" b="0" i="0">
                <a:solidFill>
                  <a:schemeClr val="dk1"/>
                </a:solidFill>
                <a:latin typeface="Calibri"/>
                <a:ea typeface="Calibri"/>
                <a:cs typeface="Calibri"/>
                <a:sym typeface="Calibri"/>
              </a:rPr>
              <a:t>#RSAC</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CF0F3"/>
        </a:solidFill>
        <a:effectLst/>
      </p:bgPr>
    </p:bg>
    <p:spTree>
      <p:nvGrpSpPr>
        <p:cNvPr id="1" name="Shape 9"/>
        <p:cNvGrpSpPr/>
        <p:nvPr/>
      </p:nvGrpSpPr>
      <p:grpSpPr>
        <a:xfrm>
          <a:off x="0" y="0"/>
          <a:ext cx="0" cy="0"/>
          <a:chOff x="0" y="0"/>
          <a:chExt cx="0" cy="0"/>
        </a:xfrm>
      </p:grpSpPr>
      <p:pic>
        <p:nvPicPr>
          <p:cNvPr id="10" name="Google Shape;10;p46"/>
          <p:cNvPicPr preferRelativeResize="0"/>
          <p:nvPr/>
        </p:nvPicPr>
        <p:blipFill rotWithShape="1">
          <a:blip r:embed="rId11">
            <a:alphaModFix/>
          </a:blip>
          <a:srcRect/>
          <a:stretch/>
        </p:blipFill>
        <p:spPr>
          <a:xfrm>
            <a:off x="9881190" y="6363871"/>
            <a:ext cx="2053799" cy="282397"/>
          </a:xfrm>
          <a:prstGeom prst="rect">
            <a:avLst/>
          </a:prstGeom>
          <a:noFill/>
          <a:ln>
            <a:noFill/>
          </a:ln>
        </p:spPr>
      </p:pic>
      <p:sp>
        <p:nvSpPr>
          <p:cNvPr id="11" name="Google Shape;11;p46"/>
          <p:cNvSpPr txBox="1">
            <a:spLocks noGrp="1"/>
          </p:cNvSpPr>
          <p:nvPr>
            <p:ph type="title"/>
          </p:nvPr>
        </p:nvSpPr>
        <p:spPr>
          <a:xfrm>
            <a:off x="636702" y="105370"/>
            <a:ext cx="8950358" cy="1249053"/>
          </a:xfrm>
          <a:prstGeom prst="rect">
            <a:avLst/>
          </a:prstGeom>
          <a:noFill/>
          <a:ln>
            <a:noFill/>
          </a:ln>
        </p:spPr>
        <p:txBody>
          <a:bodyPr spcFirstLastPara="1" wrap="square" lIns="0" tIns="0" rIns="0" bIns="0" anchor="ctr" anchorCtr="0">
            <a:normAutofit/>
          </a:bodyPr>
          <a:lstStyle>
            <a:lvl1pPr marR="0" lvl="0" algn="l" rtl="0">
              <a:lnSpc>
                <a:spcPct val="90000"/>
              </a:lnSpc>
              <a:spcBef>
                <a:spcPts val="0"/>
              </a:spcBef>
              <a:spcAft>
                <a:spcPts val="0"/>
              </a:spcAft>
              <a:buClr>
                <a:schemeClr val="accent1"/>
              </a:buClr>
              <a:buSzPts val="3600"/>
              <a:buFont typeface="Arial"/>
              <a:buNone/>
              <a:defRPr sz="3600" b="1" i="0" u="none" strike="noStrike" cap="none">
                <a:solidFill>
                  <a:schemeClr val="accen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46"/>
          <p:cNvSpPr txBox="1">
            <a:spLocks noGrp="1"/>
          </p:cNvSpPr>
          <p:nvPr>
            <p:ph type="body" idx="1"/>
          </p:nvPr>
        </p:nvSpPr>
        <p:spPr>
          <a:xfrm>
            <a:off x="639782" y="1455955"/>
            <a:ext cx="11063805" cy="4537822"/>
          </a:xfrm>
          <a:prstGeom prst="rect">
            <a:avLst/>
          </a:prstGeom>
          <a:noFill/>
          <a:ln>
            <a:noFill/>
          </a:ln>
        </p:spPr>
        <p:txBody>
          <a:bodyPr spcFirstLastPara="1" wrap="square" lIns="0" tIns="0" rIns="0" bIns="0" anchor="t" anchorCtr="0">
            <a:normAutofit/>
          </a:bodyPr>
          <a:lstStyle>
            <a:lvl1pPr marL="457200" marR="0" lvl="0" indent="-406400" algn="l" rtl="0">
              <a:lnSpc>
                <a:spcPct val="95000"/>
              </a:lnSpc>
              <a:spcBef>
                <a:spcPts val="1500"/>
              </a:spcBef>
              <a:spcAft>
                <a:spcPts val="0"/>
              </a:spcAft>
              <a:buClr>
                <a:schemeClr val="accent2"/>
              </a:buClr>
              <a:buSzPts val="2800"/>
              <a:buFont typeface="NTR"/>
              <a:buChar char="•"/>
              <a:defRPr sz="2800" b="0" i="0" u="none" strike="noStrike" cap="none">
                <a:solidFill>
                  <a:schemeClr val="lt1"/>
                </a:solidFill>
                <a:latin typeface="Arial"/>
                <a:ea typeface="Arial"/>
                <a:cs typeface="Arial"/>
                <a:sym typeface="Arial"/>
              </a:defRPr>
            </a:lvl1pPr>
            <a:lvl2pPr marL="914400" marR="0" lvl="1" indent="-381000" algn="l" rtl="0">
              <a:lnSpc>
                <a:spcPct val="100000"/>
              </a:lnSpc>
              <a:spcBef>
                <a:spcPts val="800"/>
              </a:spcBef>
              <a:spcAft>
                <a:spcPts val="0"/>
              </a:spcAft>
              <a:buClr>
                <a:schemeClr val="accent2"/>
              </a:buClr>
              <a:buSzPts val="2400"/>
              <a:buFont typeface="NTR"/>
              <a:buChar char="–"/>
              <a:defRPr sz="2400" b="0" i="0" u="none" strike="noStrike" cap="none">
                <a:solidFill>
                  <a:schemeClr val="lt1"/>
                </a:solidFill>
                <a:latin typeface="Arial"/>
                <a:ea typeface="Arial"/>
                <a:cs typeface="Arial"/>
                <a:sym typeface="Arial"/>
              </a:defRPr>
            </a:lvl2pPr>
            <a:lvl3pPr marL="1371600" marR="0" lvl="2" indent="-361950" algn="l" rtl="0">
              <a:lnSpc>
                <a:spcPct val="100000"/>
              </a:lnSpc>
              <a:spcBef>
                <a:spcPts val="700"/>
              </a:spcBef>
              <a:spcAft>
                <a:spcPts val="0"/>
              </a:spcAft>
              <a:buClr>
                <a:schemeClr val="accent2"/>
              </a:buClr>
              <a:buSzPts val="2100"/>
              <a:buFont typeface="NTR"/>
              <a:buChar char="•"/>
              <a:defRPr sz="2100" b="0" i="0" u="none" strike="noStrike" cap="none">
                <a:solidFill>
                  <a:schemeClr val="lt1"/>
                </a:solidFill>
                <a:latin typeface="Arial"/>
                <a:ea typeface="Arial"/>
                <a:cs typeface="Arial"/>
                <a:sym typeface="Arial"/>
              </a:defRPr>
            </a:lvl3pPr>
            <a:lvl4pPr marL="1828800" marR="0" lvl="3" indent="-355600" algn="l" rtl="0">
              <a:lnSpc>
                <a:spcPct val="100000"/>
              </a:lnSpc>
              <a:spcBef>
                <a:spcPts val="600"/>
              </a:spcBef>
              <a:spcAft>
                <a:spcPts val="0"/>
              </a:spcAft>
              <a:buClr>
                <a:schemeClr val="accent2"/>
              </a:buClr>
              <a:buSzPts val="2000"/>
              <a:buFont typeface="NTR"/>
              <a:buChar char="–"/>
              <a:defRPr sz="2000" b="0" i="0" u="none" strike="noStrike" cap="none">
                <a:solidFill>
                  <a:schemeClr val="lt1"/>
                </a:solidFill>
                <a:latin typeface="Arial"/>
                <a:ea typeface="Arial"/>
                <a:cs typeface="Arial"/>
                <a:sym typeface="Arial"/>
              </a:defRPr>
            </a:lvl4pPr>
            <a:lvl5pPr marL="2286000" marR="0" lvl="4" indent="-342900" algn="l" rtl="0">
              <a:lnSpc>
                <a:spcPct val="100000"/>
              </a:lnSpc>
              <a:spcBef>
                <a:spcPts val="500"/>
              </a:spcBef>
              <a:spcAft>
                <a:spcPts val="0"/>
              </a:spcAft>
              <a:buClr>
                <a:schemeClr val="accent2"/>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397954" algn="l" rtl="0">
              <a:spcBef>
                <a:spcPts val="533"/>
              </a:spcBef>
              <a:spcAft>
                <a:spcPts val="0"/>
              </a:spcAft>
              <a:buClr>
                <a:schemeClr val="lt1"/>
              </a:buClr>
              <a:buSzPts val="2667"/>
              <a:buFont typeface="Arial"/>
              <a:buChar char="•"/>
              <a:defRPr sz="2667" b="0" i="0" u="none" strike="noStrike" cap="none">
                <a:solidFill>
                  <a:schemeClr val="lt1"/>
                </a:solidFill>
                <a:latin typeface="Calibri"/>
                <a:ea typeface="Calibri"/>
                <a:cs typeface="Calibri"/>
                <a:sym typeface="Calibri"/>
              </a:defRPr>
            </a:lvl6pPr>
            <a:lvl7pPr marL="3200400" marR="0" lvl="6" indent="-397954" algn="l" rtl="0">
              <a:spcBef>
                <a:spcPts val="533"/>
              </a:spcBef>
              <a:spcAft>
                <a:spcPts val="0"/>
              </a:spcAft>
              <a:buClr>
                <a:schemeClr val="lt1"/>
              </a:buClr>
              <a:buSzPts val="2667"/>
              <a:buFont typeface="Arial"/>
              <a:buChar char="•"/>
              <a:defRPr sz="2667" b="0" i="0" u="none" strike="noStrike" cap="none">
                <a:solidFill>
                  <a:schemeClr val="lt1"/>
                </a:solidFill>
                <a:latin typeface="Calibri"/>
                <a:ea typeface="Calibri"/>
                <a:cs typeface="Calibri"/>
                <a:sym typeface="Calibri"/>
              </a:defRPr>
            </a:lvl7pPr>
            <a:lvl8pPr marL="3657600" marR="0" lvl="7" indent="-397954" algn="l" rtl="0">
              <a:spcBef>
                <a:spcPts val="533"/>
              </a:spcBef>
              <a:spcAft>
                <a:spcPts val="0"/>
              </a:spcAft>
              <a:buClr>
                <a:schemeClr val="lt1"/>
              </a:buClr>
              <a:buSzPts val="2667"/>
              <a:buFont typeface="Arial"/>
              <a:buChar char="•"/>
              <a:defRPr sz="2667" b="0" i="0" u="none" strike="noStrike" cap="none">
                <a:solidFill>
                  <a:schemeClr val="lt1"/>
                </a:solidFill>
                <a:latin typeface="Calibri"/>
                <a:ea typeface="Calibri"/>
                <a:cs typeface="Calibri"/>
                <a:sym typeface="Calibri"/>
              </a:defRPr>
            </a:lvl8pPr>
            <a:lvl9pPr marL="4114800" marR="0" lvl="8" indent="-397954" algn="l" rtl="0">
              <a:spcBef>
                <a:spcPts val="533"/>
              </a:spcBef>
              <a:spcAft>
                <a:spcPts val="0"/>
              </a:spcAft>
              <a:buClr>
                <a:schemeClr val="lt1"/>
              </a:buClr>
              <a:buSzPts val="2667"/>
              <a:buFont typeface="Arial"/>
              <a:buChar char="•"/>
              <a:defRPr sz="2667" b="0" i="0" u="none" strike="noStrike" cap="none">
                <a:solidFill>
                  <a:schemeClr val="lt1"/>
                </a:solidFill>
                <a:latin typeface="Calibri"/>
                <a:ea typeface="Calibri"/>
                <a:cs typeface="Calibri"/>
                <a:sym typeface="Calibri"/>
              </a:defRPr>
            </a:lvl9pPr>
          </a:lstStyle>
          <a:p>
            <a:endParaRPr/>
          </a:p>
        </p:txBody>
      </p:sp>
      <p:sp>
        <p:nvSpPr>
          <p:cNvPr id="13" name="Google Shape;13;p46"/>
          <p:cNvSpPr txBox="1">
            <a:spLocks noGrp="1"/>
          </p:cNvSpPr>
          <p:nvPr>
            <p:ph type="sldNum" idx="12"/>
          </p:nvPr>
        </p:nvSpPr>
        <p:spPr>
          <a:xfrm>
            <a:off x="5802926" y="6362579"/>
            <a:ext cx="544403"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400" b="0" i="0" u="none" strike="noStrike" cap="none">
                <a:solidFill>
                  <a:schemeClr val="accent1"/>
                </a:solidFill>
                <a:latin typeface="Arial"/>
                <a:ea typeface="Arial"/>
                <a:cs typeface="Arial"/>
                <a:sym typeface="Arial"/>
              </a:defRPr>
            </a:lvl1pPr>
            <a:lvl2pPr marL="0" marR="0" lvl="1" indent="0" algn="ctr" rtl="0">
              <a:spcBef>
                <a:spcPts val="0"/>
              </a:spcBef>
              <a:buNone/>
              <a:defRPr sz="1400" b="0" i="0" u="none" strike="noStrike" cap="none">
                <a:solidFill>
                  <a:schemeClr val="accent1"/>
                </a:solidFill>
                <a:latin typeface="Arial"/>
                <a:ea typeface="Arial"/>
                <a:cs typeface="Arial"/>
                <a:sym typeface="Arial"/>
              </a:defRPr>
            </a:lvl2pPr>
            <a:lvl3pPr marL="0" marR="0" lvl="2" indent="0" algn="ctr" rtl="0">
              <a:spcBef>
                <a:spcPts val="0"/>
              </a:spcBef>
              <a:buNone/>
              <a:defRPr sz="1400" b="0" i="0" u="none" strike="noStrike" cap="none">
                <a:solidFill>
                  <a:schemeClr val="accent1"/>
                </a:solidFill>
                <a:latin typeface="Arial"/>
                <a:ea typeface="Arial"/>
                <a:cs typeface="Arial"/>
                <a:sym typeface="Arial"/>
              </a:defRPr>
            </a:lvl3pPr>
            <a:lvl4pPr marL="0" marR="0" lvl="3" indent="0" algn="ctr" rtl="0">
              <a:spcBef>
                <a:spcPts val="0"/>
              </a:spcBef>
              <a:buNone/>
              <a:defRPr sz="1400" b="0" i="0" u="none" strike="noStrike" cap="none">
                <a:solidFill>
                  <a:schemeClr val="accent1"/>
                </a:solidFill>
                <a:latin typeface="Arial"/>
                <a:ea typeface="Arial"/>
                <a:cs typeface="Arial"/>
                <a:sym typeface="Arial"/>
              </a:defRPr>
            </a:lvl4pPr>
            <a:lvl5pPr marL="0" marR="0" lvl="4" indent="0" algn="ctr" rtl="0">
              <a:spcBef>
                <a:spcPts val="0"/>
              </a:spcBef>
              <a:buNone/>
              <a:defRPr sz="1400" b="0" i="0" u="none" strike="noStrike" cap="none">
                <a:solidFill>
                  <a:schemeClr val="accent1"/>
                </a:solidFill>
                <a:latin typeface="Arial"/>
                <a:ea typeface="Arial"/>
                <a:cs typeface="Arial"/>
                <a:sym typeface="Arial"/>
              </a:defRPr>
            </a:lvl5pPr>
            <a:lvl6pPr marL="0" marR="0" lvl="5" indent="0" algn="ctr" rtl="0">
              <a:spcBef>
                <a:spcPts val="0"/>
              </a:spcBef>
              <a:buNone/>
              <a:defRPr sz="1400" b="0" i="0" u="none" strike="noStrike" cap="none">
                <a:solidFill>
                  <a:schemeClr val="accent1"/>
                </a:solidFill>
                <a:latin typeface="Arial"/>
                <a:ea typeface="Arial"/>
                <a:cs typeface="Arial"/>
                <a:sym typeface="Arial"/>
              </a:defRPr>
            </a:lvl6pPr>
            <a:lvl7pPr marL="0" marR="0" lvl="6" indent="0" algn="ctr" rtl="0">
              <a:spcBef>
                <a:spcPts val="0"/>
              </a:spcBef>
              <a:buNone/>
              <a:defRPr sz="1400" b="0" i="0" u="none" strike="noStrike" cap="none">
                <a:solidFill>
                  <a:schemeClr val="accent1"/>
                </a:solidFill>
                <a:latin typeface="Arial"/>
                <a:ea typeface="Arial"/>
                <a:cs typeface="Arial"/>
                <a:sym typeface="Arial"/>
              </a:defRPr>
            </a:lvl7pPr>
            <a:lvl8pPr marL="0" marR="0" lvl="7" indent="0" algn="ctr" rtl="0">
              <a:spcBef>
                <a:spcPts val="0"/>
              </a:spcBef>
              <a:buNone/>
              <a:defRPr sz="1400" b="0" i="0" u="none" strike="noStrike" cap="none">
                <a:solidFill>
                  <a:schemeClr val="accent1"/>
                </a:solidFill>
                <a:latin typeface="Arial"/>
                <a:ea typeface="Arial"/>
                <a:cs typeface="Arial"/>
                <a:sym typeface="Arial"/>
              </a:defRPr>
            </a:lvl8pPr>
            <a:lvl9pPr marL="0" marR="0" lvl="8" indent="0" algn="ctr" rtl="0">
              <a:spcBef>
                <a:spcPts val="0"/>
              </a:spcBef>
              <a:buNone/>
              <a:defRPr sz="1400" b="0" i="0" u="none" strike="noStrike" cap="none">
                <a:solidFill>
                  <a:schemeClr val="accen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14" name="Google Shape;14;p46"/>
          <p:cNvSpPr txBox="1"/>
          <p:nvPr/>
        </p:nvSpPr>
        <p:spPr>
          <a:xfrm>
            <a:off x="11543260" y="121578"/>
            <a:ext cx="609995" cy="184666"/>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US" sz="1200" b="0" i="0" u="none" strike="noStrike" cap="none">
                <a:solidFill>
                  <a:schemeClr val="lt1"/>
                </a:solidFill>
                <a:latin typeface="Calibri"/>
                <a:ea typeface="Calibri"/>
                <a:cs typeface="Calibri"/>
                <a:sym typeface="Calibri"/>
              </a:rPr>
              <a:t>#RSAC</a:t>
            </a:r>
            <a:endParaRPr/>
          </a:p>
        </p:txBody>
      </p:sp>
      <p:pic>
        <p:nvPicPr>
          <p:cNvPr id="15" name="Google Shape;15;p46"/>
          <p:cNvPicPr preferRelativeResize="0"/>
          <p:nvPr/>
        </p:nvPicPr>
        <p:blipFill rotWithShape="1">
          <a:blip r:embed="rId12">
            <a:alphaModFix/>
          </a:blip>
          <a:srcRect/>
          <a:stretch/>
        </p:blipFill>
        <p:spPr>
          <a:xfrm>
            <a:off x="261063" y="6226862"/>
            <a:ext cx="841004" cy="457506"/>
          </a:xfrm>
          <a:prstGeom prst="rect">
            <a:avLst/>
          </a:prstGeom>
          <a:noFill/>
          <a:ln>
            <a:noFill/>
          </a:ln>
        </p:spPr>
      </p:pic>
      <p:cxnSp>
        <p:nvCxnSpPr>
          <p:cNvPr id="16" name="Google Shape;16;p46"/>
          <p:cNvCxnSpPr/>
          <p:nvPr/>
        </p:nvCxnSpPr>
        <p:spPr>
          <a:xfrm flipH="1">
            <a:off x="1179185" y="6100474"/>
            <a:ext cx="303220" cy="716096"/>
          </a:xfrm>
          <a:prstGeom prst="straightConnector1">
            <a:avLst/>
          </a:prstGeom>
          <a:noFill/>
          <a:ln w="25400" cap="flat" cmpd="sng">
            <a:solidFill>
              <a:schemeClr val="accent1"/>
            </a:solidFill>
            <a:prstDash val="solid"/>
            <a:round/>
            <a:headEnd type="none" w="sm" len="sm"/>
            <a:tailEnd type="none" w="sm" len="sm"/>
          </a:ln>
          <a:effectLst>
            <a:outerShdw blurRad="40000" dist="20000" dir="5400000" rotWithShape="0">
              <a:srgbClr val="000000">
                <a:alpha val="38039"/>
              </a:srgbClr>
            </a:outerShdw>
          </a:effectLst>
        </p:spPr>
      </p:cxnSp>
      <p:pic>
        <p:nvPicPr>
          <p:cNvPr id="17" name="Google Shape;17;p46"/>
          <p:cNvPicPr preferRelativeResize="0"/>
          <p:nvPr/>
        </p:nvPicPr>
        <p:blipFill rotWithShape="1">
          <a:blip r:embed="rId13">
            <a:alphaModFix/>
          </a:blip>
          <a:srcRect/>
          <a:stretch/>
        </p:blipFill>
        <p:spPr>
          <a:xfrm>
            <a:off x="1559523" y="6226862"/>
            <a:ext cx="1902756" cy="45750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hostack.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hyperlink" Target="https://twitter.com/0xcharlie/status/875453455405424640"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cyberdefensematrix.com/" TargetMode="External"/><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23.jp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shostack.org/resources/lessons"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hyperlink" Target="https://defendersinitiative.substack.com/"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
          <p:cNvSpPr txBox="1">
            <a:spLocks noGrp="1"/>
          </p:cNvSpPr>
          <p:nvPr>
            <p:ph type="ctrTitle"/>
          </p:nvPr>
        </p:nvSpPr>
        <p:spPr>
          <a:xfrm>
            <a:off x="528062" y="2708308"/>
            <a:ext cx="8465919" cy="2097613"/>
          </a:xfrm>
          <a:prstGeom prst="rect">
            <a:avLst/>
          </a:prstGeom>
          <a:noFill/>
          <a:ln>
            <a:noFill/>
          </a:ln>
        </p:spPr>
        <p:txBody>
          <a:bodyPr spcFirstLastPara="1" wrap="square" lIns="0" tIns="0" rIns="0" bIns="0" anchor="t" anchorCtr="0">
            <a:normAutofit/>
          </a:bodyPr>
          <a:lstStyle/>
          <a:p>
            <a:pPr marL="0" lvl="0" indent="0" algn="l" rtl="0">
              <a:lnSpc>
                <a:spcPct val="95000"/>
              </a:lnSpc>
              <a:spcBef>
                <a:spcPts val="0"/>
              </a:spcBef>
              <a:spcAft>
                <a:spcPts val="0"/>
              </a:spcAft>
              <a:buClr>
                <a:schemeClr val="dk1"/>
              </a:buClr>
              <a:buSzPts val="3400"/>
              <a:buFont typeface="Arial"/>
              <a:buNone/>
            </a:pPr>
            <a:r>
              <a:rPr lang="en-US"/>
              <a:t>A Failure is a Terrible Thing to Waste: </a:t>
            </a:r>
            <a:br>
              <a:rPr lang="en-US"/>
            </a:br>
            <a:r>
              <a:rPr lang="en-US"/>
              <a:t>The Case for Breach Transparency</a:t>
            </a:r>
            <a:br>
              <a:rPr lang="en-US"/>
            </a:br>
            <a:r>
              <a:rPr lang="en-US" sz="1800"/>
              <a:t>[CSO-M03]</a:t>
            </a:r>
            <a:endParaRPr/>
          </a:p>
        </p:txBody>
      </p:sp>
      <p:sp>
        <p:nvSpPr>
          <p:cNvPr id="71" name="Google Shape;71;p1"/>
          <p:cNvSpPr txBox="1">
            <a:spLocks noGrp="1"/>
          </p:cNvSpPr>
          <p:nvPr>
            <p:ph type="body" idx="1"/>
          </p:nvPr>
        </p:nvSpPr>
        <p:spPr>
          <a:xfrm>
            <a:off x="528063" y="4893515"/>
            <a:ext cx="5071548" cy="513761"/>
          </a:xfrm>
          <a:prstGeom prst="rect">
            <a:avLst/>
          </a:prstGeom>
          <a:noFill/>
          <a:ln>
            <a:noFill/>
          </a:ln>
        </p:spPr>
        <p:txBody>
          <a:bodyPr spcFirstLastPara="1" wrap="square" lIns="0" tIns="0" rIns="0" bIns="0" anchor="b" anchorCtr="0">
            <a:noAutofit/>
          </a:bodyPr>
          <a:lstStyle/>
          <a:p>
            <a:pPr marL="0" lvl="0" indent="0" algn="l" rtl="0">
              <a:lnSpc>
                <a:spcPct val="95000"/>
              </a:lnSpc>
              <a:spcBef>
                <a:spcPts val="0"/>
              </a:spcBef>
              <a:spcAft>
                <a:spcPts val="0"/>
              </a:spcAft>
              <a:buSzPts val="1800"/>
              <a:buFont typeface="Arial"/>
              <a:buNone/>
            </a:pPr>
            <a:r>
              <a:rPr lang="en-US"/>
              <a:t>Adrian Sanabria</a:t>
            </a:r>
            <a:endParaRPr/>
          </a:p>
        </p:txBody>
      </p:sp>
      <p:sp>
        <p:nvSpPr>
          <p:cNvPr id="72" name="Google Shape;72;p1"/>
          <p:cNvSpPr txBox="1">
            <a:spLocks noGrp="1"/>
          </p:cNvSpPr>
          <p:nvPr>
            <p:ph type="body" idx="2"/>
          </p:nvPr>
        </p:nvSpPr>
        <p:spPr>
          <a:xfrm>
            <a:off x="525265" y="5496729"/>
            <a:ext cx="5071548" cy="1152044"/>
          </a:xfrm>
          <a:prstGeom prst="rect">
            <a:avLst/>
          </a:prstGeom>
          <a:noFill/>
          <a:ln>
            <a:noFill/>
          </a:ln>
        </p:spPr>
        <p:txBody>
          <a:bodyPr spcFirstLastPara="1" wrap="square" lIns="0" tIns="0" rIns="0" bIns="0" anchor="t" anchorCtr="0">
            <a:normAutofit/>
          </a:bodyPr>
          <a:lstStyle/>
          <a:p>
            <a:pPr marL="274320" lvl="0" indent="-274320" algn="l" rtl="0">
              <a:lnSpc>
                <a:spcPct val="100000"/>
              </a:lnSpc>
              <a:spcBef>
                <a:spcPts val="0"/>
              </a:spcBef>
              <a:spcAft>
                <a:spcPts val="0"/>
              </a:spcAft>
              <a:buSzPts val="1700"/>
              <a:buFont typeface="Arial"/>
              <a:buNone/>
            </a:pPr>
            <a:r>
              <a:rPr lang="en-US"/>
              <a:t>Founder and Principal Researcher</a:t>
            </a:r>
            <a:endParaRPr/>
          </a:p>
          <a:p>
            <a:pPr marL="274320" lvl="0" indent="-274320" algn="l" rtl="0">
              <a:lnSpc>
                <a:spcPct val="100000"/>
              </a:lnSpc>
              <a:spcBef>
                <a:spcPts val="0"/>
              </a:spcBef>
              <a:spcAft>
                <a:spcPts val="0"/>
              </a:spcAft>
              <a:buSzPts val="1700"/>
              <a:buFont typeface="Arial"/>
              <a:buNone/>
            </a:pPr>
            <a:r>
              <a:rPr lang="en-US"/>
              <a:t>The Defenders Initiative</a:t>
            </a:r>
            <a:endParaRPr/>
          </a:p>
          <a:p>
            <a:pPr marL="274320" lvl="0" indent="-274320" algn="l" rtl="0">
              <a:lnSpc>
                <a:spcPct val="100000"/>
              </a:lnSpc>
              <a:spcBef>
                <a:spcPts val="0"/>
              </a:spcBef>
              <a:spcAft>
                <a:spcPts val="0"/>
              </a:spcAft>
              <a:buSzPts val="1700"/>
              <a:buFont typeface="Arial"/>
              <a:buNone/>
            </a:pPr>
            <a:r>
              <a:rPr lang="en-US">
                <a:solidFill>
                  <a:schemeClr val="accent5"/>
                </a:solidFill>
              </a:rPr>
              <a:t>https://www.linkedin.com/in/adrian-sanabria/ </a:t>
            </a:r>
            <a:endParaRPr/>
          </a:p>
        </p:txBody>
      </p:sp>
      <p:sp>
        <p:nvSpPr>
          <p:cNvPr id="73" name="Google Shape;73;p1"/>
          <p:cNvSpPr txBox="1">
            <a:spLocks noGrp="1"/>
          </p:cNvSpPr>
          <p:nvPr>
            <p:ph type="body" idx="3"/>
          </p:nvPr>
        </p:nvSpPr>
        <p:spPr>
          <a:xfrm>
            <a:off x="6354428" y="4893515"/>
            <a:ext cx="5071547" cy="513761"/>
          </a:xfrm>
          <a:prstGeom prst="rect">
            <a:avLst/>
          </a:prstGeom>
          <a:noFill/>
          <a:ln>
            <a:noFill/>
          </a:ln>
        </p:spPr>
        <p:txBody>
          <a:bodyPr spcFirstLastPara="1" wrap="square" lIns="0" tIns="0" rIns="0" bIns="0" anchor="b" anchorCtr="0">
            <a:noAutofit/>
          </a:bodyPr>
          <a:lstStyle/>
          <a:p>
            <a:pPr marL="0" lvl="0" indent="0" algn="l" rtl="0">
              <a:lnSpc>
                <a:spcPct val="95000"/>
              </a:lnSpc>
              <a:spcBef>
                <a:spcPts val="0"/>
              </a:spcBef>
              <a:spcAft>
                <a:spcPts val="0"/>
              </a:spcAft>
              <a:buSzPts val="1800"/>
              <a:buFont typeface="Arial"/>
              <a:buNone/>
            </a:pPr>
            <a:r>
              <a:rPr lang="en-US"/>
              <a:t>Adam Shostack</a:t>
            </a:r>
            <a:endParaRPr/>
          </a:p>
        </p:txBody>
      </p:sp>
      <p:sp>
        <p:nvSpPr>
          <p:cNvPr id="74" name="Google Shape;74;p1"/>
          <p:cNvSpPr txBox="1">
            <a:spLocks noGrp="1"/>
          </p:cNvSpPr>
          <p:nvPr>
            <p:ph type="body" idx="4"/>
          </p:nvPr>
        </p:nvSpPr>
        <p:spPr>
          <a:xfrm>
            <a:off x="6354372" y="5496729"/>
            <a:ext cx="5071547" cy="1152044"/>
          </a:xfrm>
          <a:prstGeom prst="rect">
            <a:avLst/>
          </a:prstGeom>
          <a:noFill/>
          <a:ln>
            <a:noFill/>
          </a:ln>
        </p:spPr>
        <p:txBody>
          <a:bodyPr spcFirstLastPara="1" wrap="square" lIns="0" tIns="0" rIns="0" bIns="0" anchor="t" anchorCtr="0">
            <a:normAutofit/>
          </a:bodyPr>
          <a:lstStyle/>
          <a:p>
            <a:pPr marL="274320" lvl="0" indent="-274320" algn="l" rtl="0">
              <a:lnSpc>
                <a:spcPct val="100000"/>
              </a:lnSpc>
              <a:spcBef>
                <a:spcPts val="0"/>
              </a:spcBef>
              <a:spcAft>
                <a:spcPts val="0"/>
              </a:spcAft>
              <a:buSzPts val="1700"/>
              <a:buFont typeface="Arial"/>
              <a:buNone/>
            </a:pPr>
            <a:r>
              <a:rPr lang="en-US"/>
              <a:t>President</a:t>
            </a:r>
            <a:endParaRPr/>
          </a:p>
          <a:p>
            <a:pPr marL="274320" lvl="0" indent="-274320" algn="l" rtl="0">
              <a:lnSpc>
                <a:spcPct val="100000"/>
              </a:lnSpc>
              <a:spcBef>
                <a:spcPts val="0"/>
              </a:spcBef>
              <a:spcAft>
                <a:spcPts val="0"/>
              </a:spcAft>
              <a:buSzPts val="1700"/>
              <a:buFont typeface="Arial"/>
              <a:buNone/>
            </a:pPr>
            <a:r>
              <a:rPr lang="en-US"/>
              <a:t>Shostack + Associates</a:t>
            </a:r>
            <a:endParaRPr/>
          </a:p>
          <a:p>
            <a:pPr marL="274320" lvl="0" indent="-274320" algn="l" rtl="0">
              <a:lnSpc>
                <a:spcPct val="100000"/>
              </a:lnSpc>
              <a:spcBef>
                <a:spcPts val="0"/>
              </a:spcBef>
              <a:spcAft>
                <a:spcPts val="0"/>
              </a:spcAft>
              <a:buSzPts val="1700"/>
              <a:buFont typeface="Arial"/>
              <a:buNone/>
            </a:pPr>
            <a:r>
              <a:rPr lang="en-US" u="sng">
                <a:solidFill>
                  <a:schemeClr val="accent5"/>
                </a:solidFill>
                <a:hlinkClick r:id="rId3">
                  <a:extLst>
                    <a:ext uri="{A12FA001-AC4F-418D-AE19-62706E023703}">
                      <ahyp:hlinkClr xmlns:ahyp="http://schemas.microsoft.com/office/drawing/2018/hyperlinkcolor" val="tx"/>
                    </a:ext>
                  </a:extLst>
                </a:hlinkClick>
              </a:rPr>
              <a:t>https://shostack.org</a:t>
            </a:r>
            <a:r>
              <a:rPr lang="en-US">
                <a:solidFill>
                  <a:schemeClr val="accent5"/>
                </a:solidFill>
              </a:rPr>
              <a:t>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1"/>
          <p:cNvSpPr txBox="1">
            <a:spLocks noGrp="1"/>
          </p:cNvSpPr>
          <p:nvPr>
            <p:ph type="ctrTitle"/>
          </p:nvPr>
        </p:nvSpPr>
        <p:spPr>
          <a:xfrm>
            <a:off x="780731" y="2049702"/>
            <a:ext cx="9332536" cy="1379298"/>
          </a:xfrm>
          <a:prstGeom prst="rect">
            <a:avLst/>
          </a:prstGeom>
          <a:noFill/>
          <a:ln>
            <a:noFill/>
          </a:ln>
        </p:spPr>
        <p:txBody>
          <a:bodyPr spcFirstLastPara="1" wrap="square" lIns="0" tIns="0" rIns="0" bIns="0" anchor="b" anchorCtr="0">
            <a:normAutofit/>
          </a:bodyPr>
          <a:lstStyle/>
          <a:p>
            <a:pPr marL="0" lvl="0" indent="0" algn="l" rtl="0">
              <a:lnSpc>
                <a:spcPct val="90000"/>
              </a:lnSpc>
              <a:spcBef>
                <a:spcPts val="0"/>
              </a:spcBef>
              <a:spcAft>
                <a:spcPts val="0"/>
              </a:spcAft>
              <a:buClr>
                <a:schemeClr val="dk1"/>
              </a:buClr>
              <a:buSzPts val="4400"/>
              <a:buFont typeface="Arial"/>
              <a:buNone/>
            </a:pPr>
            <a:r>
              <a:rPr lang="en-US"/>
              <a:t>Lesson Learning Systems</a:t>
            </a:r>
            <a:endParaRPr/>
          </a:p>
        </p:txBody>
      </p:sp>
      <p:sp>
        <p:nvSpPr>
          <p:cNvPr id="149" name="Google Shape;149;p11"/>
          <p:cNvSpPr txBox="1">
            <a:spLocks noGrp="1"/>
          </p:cNvSpPr>
          <p:nvPr>
            <p:ph type="body" idx="1"/>
          </p:nvPr>
        </p:nvSpPr>
        <p:spPr>
          <a:xfrm>
            <a:off x="780731" y="3600822"/>
            <a:ext cx="6705920" cy="1606972"/>
          </a:xfrm>
          <a:prstGeom prst="rect">
            <a:avLst/>
          </a:prstGeom>
          <a:noFill/>
          <a:ln>
            <a:noFill/>
          </a:ln>
        </p:spPr>
        <p:txBody>
          <a:bodyPr spcFirstLastPara="1" wrap="square" lIns="0" tIns="0" rIns="0" bIns="0" anchor="t" anchorCtr="0">
            <a:noAutofit/>
          </a:bodyPr>
          <a:lstStyle/>
          <a:p>
            <a:pPr marL="0" lvl="0" indent="0" algn="l" rtl="0">
              <a:lnSpc>
                <a:spcPct val="95000"/>
              </a:lnSpc>
              <a:spcBef>
                <a:spcPts val="0"/>
              </a:spcBef>
              <a:spcAft>
                <a:spcPts val="0"/>
              </a:spcAft>
              <a:buSzPts val="2700"/>
              <a:buFont typeface="Arial"/>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12"/>
          <p:cNvSpPr txBox="1">
            <a:spLocks noGrp="1"/>
          </p:cNvSpPr>
          <p:nvPr>
            <p:ph type="title"/>
          </p:nvPr>
        </p:nvSpPr>
        <p:spPr>
          <a:xfrm>
            <a:off x="628952" y="105175"/>
            <a:ext cx="9003563" cy="1131101"/>
          </a:xfrm>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Clr>
                <a:schemeClr val="accent1"/>
              </a:buClr>
              <a:buSzPts val="3600"/>
              <a:buFont typeface="Arial"/>
              <a:buNone/>
            </a:pPr>
            <a:r>
              <a:rPr lang="en-US"/>
              <a:t>Learning takes many forms</a:t>
            </a:r>
            <a:endParaRPr/>
          </a:p>
        </p:txBody>
      </p:sp>
      <p:sp>
        <p:nvSpPr>
          <p:cNvPr id="155" name="Google Shape;155;p12"/>
          <p:cNvSpPr txBox="1">
            <a:spLocks noGrp="1"/>
          </p:cNvSpPr>
          <p:nvPr>
            <p:ph type="body" idx="1"/>
          </p:nvPr>
        </p:nvSpPr>
        <p:spPr>
          <a:xfrm>
            <a:off x="631744" y="1357201"/>
            <a:ext cx="5386917" cy="639763"/>
          </a:xfrm>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SzPts val="2700"/>
              <a:buNone/>
            </a:pPr>
            <a:r>
              <a:rPr lang="en-US"/>
              <a:t>How it works</a:t>
            </a:r>
            <a:endParaRPr/>
          </a:p>
        </p:txBody>
      </p:sp>
      <p:sp>
        <p:nvSpPr>
          <p:cNvPr id="156" name="Google Shape;156;p12"/>
          <p:cNvSpPr txBox="1">
            <a:spLocks noGrp="1"/>
          </p:cNvSpPr>
          <p:nvPr>
            <p:ph type="body" idx="2"/>
          </p:nvPr>
        </p:nvSpPr>
        <p:spPr>
          <a:xfrm>
            <a:off x="631744" y="2094066"/>
            <a:ext cx="5680526" cy="3961324"/>
          </a:xfrm>
          <a:prstGeom prst="rect">
            <a:avLst/>
          </a:prstGeom>
          <a:noFill/>
          <a:ln>
            <a:noFill/>
          </a:ln>
        </p:spPr>
        <p:txBody>
          <a:bodyPr spcFirstLastPara="1" wrap="square" lIns="0" tIns="0" rIns="0" bIns="0" anchor="t" anchorCtr="0">
            <a:normAutofit/>
          </a:bodyPr>
          <a:lstStyle/>
          <a:p>
            <a:pPr marL="304784" lvl="0" indent="-304784" algn="l" rtl="0">
              <a:lnSpc>
                <a:spcPct val="95000"/>
              </a:lnSpc>
              <a:spcBef>
                <a:spcPts val="0"/>
              </a:spcBef>
              <a:spcAft>
                <a:spcPts val="0"/>
              </a:spcAft>
              <a:buSzPts val="2500"/>
              <a:buChar char="•"/>
            </a:pPr>
            <a:r>
              <a:rPr lang="en-US"/>
              <a:t>Informal to very structured</a:t>
            </a:r>
            <a:endParaRPr/>
          </a:p>
          <a:p>
            <a:pPr marL="304784" lvl="0" indent="-304784" algn="l" rtl="0">
              <a:lnSpc>
                <a:spcPct val="95000"/>
              </a:lnSpc>
              <a:spcBef>
                <a:spcPts val="1200"/>
              </a:spcBef>
              <a:spcAft>
                <a:spcPts val="0"/>
              </a:spcAft>
              <a:buSzPts val="2500"/>
              <a:buChar char="•"/>
            </a:pPr>
            <a:r>
              <a:rPr lang="en-US"/>
              <a:t>Small group to society</a:t>
            </a:r>
            <a:endParaRPr/>
          </a:p>
          <a:p>
            <a:pPr marL="304784" lvl="0" indent="-304784" algn="l" rtl="0">
              <a:lnSpc>
                <a:spcPct val="95000"/>
              </a:lnSpc>
              <a:spcBef>
                <a:spcPts val="1200"/>
              </a:spcBef>
              <a:spcAft>
                <a:spcPts val="0"/>
              </a:spcAft>
              <a:buSzPts val="2500"/>
              <a:buChar char="•"/>
            </a:pPr>
            <a:r>
              <a:rPr lang="en-US"/>
              <a:t>Within a firm to broad lessons</a:t>
            </a:r>
            <a:endParaRPr/>
          </a:p>
          <a:p>
            <a:pPr marL="304784" lvl="0" indent="-304784" algn="l" rtl="0">
              <a:lnSpc>
                <a:spcPct val="95000"/>
              </a:lnSpc>
              <a:spcBef>
                <a:spcPts val="1200"/>
              </a:spcBef>
              <a:spcAft>
                <a:spcPts val="0"/>
              </a:spcAft>
              <a:buSzPts val="2500"/>
              <a:buChar char="•"/>
            </a:pPr>
            <a:r>
              <a:rPr lang="en-US"/>
              <a:t>Incidental data to investigation</a:t>
            </a:r>
            <a:endParaRPr/>
          </a:p>
          <a:p>
            <a:pPr marL="609570" lvl="1" indent="-280402" algn="l" rtl="0">
              <a:lnSpc>
                <a:spcPct val="100000"/>
              </a:lnSpc>
              <a:spcBef>
                <a:spcPts val="800"/>
              </a:spcBef>
              <a:spcAft>
                <a:spcPts val="0"/>
              </a:spcAft>
              <a:buSzPts val="2300"/>
              <a:buChar char="–"/>
            </a:pPr>
            <a:r>
              <a:rPr lang="en-US"/>
              <a:t>FAA ASIAS collects, anonymizes and compares data from the flights you took to be here.</a:t>
            </a:r>
            <a:endParaRPr/>
          </a:p>
          <a:p>
            <a:pPr marL="609570" lvl="1" indent="-280402" algn="l" rtl="0">
              <a:lnSpc>
                <a:spcPct val="100000"/>
              </a:lnSpc>
              <a:spcBef>
                <a:spcPts val="800"/>
              </a:spcBef>
              <a:spcAft>
                <a:spcPts val="0"/>
              </a:spcAft>
              <a:buSzPts val="2300"/>
              <a:buChar char="–"/>
            </a:pPr>
            <a:r>
              <a:rPr lang="en-US"/>
              <a:t>Contrast NTSB accident investigations</a:t>
            </a:r>
            <a:endParaRPr/>
          </a:p>
        </p:txBody>
      </p:sp>
      <p:sp>
        <p:nvSpPr>
          <p:cNvPr id="157" name="Google Shape;157;p12"/>
          <p:cNvSpPr txBox="1">
            <a:spLocks noGrp="1"/>
          </p:cNvSpPr>
          <p:nvPr>
            <p:ph type="body" idx="3"/>
          </p:nvPr>
        </p:nvSpPr>
        <p:spPr>
          <a:xfrm>
            <a:off x="6312270" y="1357201"/>
            <a:ext cx="5389033" cy="639763"/>
          </a:xfrm>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SzPts val="2600"/>
              <a:buNone/>
            </a:pPr>
            <a:r>
              <a:rPr lang="en-US"/>
              <a:t>What it studies</a:t>
            </a:r>
            <a:endParaRPr/>
          </a:p>
        </p:txBody>
      </p:sp>
      <p:sp>
        <p:nvSpPr>
          <p:cNvPr id="158" name="Google Shape;158;p12"/>
          <p:cNvSpPr txBox="1">
            <a:spLocks noGrp="1"/>
          </p:cNvSpPr>
          <p:nvPr>
            <p:ph type="body" idx="4"/>
          </p:nvPr>
        </p:nvSpPr>
        <p:spPr>
          <a:xfrm>
            <a:off x="6312270" y="2094065"/>
            <a:ext cx="5389033" cy="3961323"/>
          </a:xfrm>
          <a:prstGeom prst="rect">
            <a:avLst/>
          </a:prstGeom>
          <a:noFill/>
          <a:ln>
            <a:noFill/>
          </a:ln>
        </p:spPr>
        <p:txBody>
          <a:bodyPr spcFirstLastPara="1" wrap="square" lIns="0" tIns="0" rIns="0" bIns="0" anchor="t" anchorCtr="0">
            <a:normAutofit/>
          </a:bodyPr>
          <a:lstStyle/>
          <a:p>
            <a:pPr marL="304784" lvl="0" indent="-304784" algn="l" rtl="0">
              <a:lnSpc>
                <a:spcPct val="100000"/>
              </a:lnSpc>
              <a:spcBef>
                <a:spcPts val="0"/>
              </a:spcBef>
              <a:spcAft>
                <a:spcPts val="0"/>
              </a:spcAft>
              <a:buSzPts val="2400"/>
              <a:buChar char="•"/>
            </a:pPr>
            <a:r>
              <a:rPr lang="en-US"/>
              <a:t>Normal operations and deviation</a:t>
            </a:r>
            <a:endParaRPr/>
          </a:p>
          <a:p>
            <a:pPr marL="304784" lvl="0" indent="-304784" algn="l" rtl="0">
              <a:lnSpc>
                <a:spcPct val="100000"/>
              </a:lnSpc>
              <a:spcBef>
                <a:spcPts val="1200"/>
              </a:spcBef>
              <a:spcAft>
                <a:spcPts val="0"/>
              </a:spcAft>
              <a:buSzPts val="2400"/>
              <a:buChar char="•"/>
            </a:pPr>
            <a:r>
              <a:rPr lang="en-US"/>
              <a:t>Near misses</a:t>
            </a:r>
            <a:endParaRPr/>
          </a:p>
          <a:p>
            <a:pPr marL="304784" lvl="0" indent="-304784" algn="l" rtl="0">
              <a:lnSpc>
                <a:spcPct val="100000"/>
              </a:lnSpc>
              <a:spcBef>
                <a:spcPts val="1200"/>
              </a:spcBef>
              <a:spcAft>
                <a:spcPts val="0"/>
              </a:spcAft>
              <a:buSzPts val="2400"/>
              <a:buChar char="•"/>
            </a:pPr>
            <a:r>
              <a:rPr lang="en-US"/>
              <a:t>Accidents</a:t>
            </a:r>
            <a:endParaRPr/>
          </a:p>
          <a:p>
            <a:pPr marL="304784" lvl="0" indent="-304784" algn="l" rtl="0">
              <a:lnSpc>
                <a:spcPct val="100000"/>
              </a:lnSpc>
              <a:spcBef>
                <a:spcPts val="1200"/>
              </a:spcBef>
              <a:spcAft>
                <a:spcPts val="0"/>
              </a:spcAft>
              <a:buSzPts val="2400"/>
              <a:buChar char="•"/>
            </a:pPr>
            <a:r>
              <a:rPr lang="en-US"/>
              <a:t>Deaths</a:t>
            </a:r>
            <a:endParaRPr/>
          </a:p>
          <a:p>
            <a:pPr marL="304784" lvl="0" indent="-304784" algn="l" rtl="0">
              <a:lnSpc>
                <a:spcPct val="100000"/>
              </a:lnSpc>
              <a:spcBef>
                <a:spcPts val="1200"/>
              </a:spcBef>
              <a:spcAft>
                <a:spcPts val="0"/>
              </a:spcAft>
              <a:buSzPts val="2400"/>
              <a:buChar char="•"/>
            </a:pPr>
            <a:r>
              <a:rPr lang="en-US"/>
              <a:t>Catastrophes</a:t>
            </a:r>
            <a:endParaRPr/>
          </a:p>
          <a:p>
            <a:pPr marL="304784" lvl="0" indent="-152383" algn="l" rtl="0">
              <a:lnSpc>
                <a:spcPct val="100000"/>
              </a:lnSpc>
              <a:spcBef>
                <a:spcPts val="1200"/>
              </a:spcBef>
              <a:spcAft>
                <a:spcPts val="0"/>
              </a:spcAft>
              <a:buSzPts val="2400"/>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3"/>
          <p:cNvSpPr txBox="1">
            <a:spLocks noGrp="1"/>
          </p:cNvSpPr>
          <p:nvPr>
            <p:ph type="title"/>
          </p:nvPr>
        </p:nvSpPr>
        <p:spPr>
          <a:xfrm>
            <a:off x="628952" y="105175"/>
            <a:ext cx="9003563" cy="1131101"/>
          </a:xfrm>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Clr>
                <a:schemeClr val="accent1"/>
              </a:buClr>
              <a:buSzPts val="3600"/>
              <a:buFont typeface="Arial"/>
              <a:buNone/>
            </a:pPr>
            <a:r>
              <a:rPr lang="en-US"/>
              <a:t>Learning takes few forms in security</a:t>
            </a:r>
            <a:endParaRPr/>
          </a:p>
        </p:txBody>
      </p:sp>
      <p:sp>
        <p:nvSpPr>
          <p:cNvPr id="164" name="Google Shape;164;p13"/>
          <p:cNvSpPr txBox="1">
            <a:spLocks noGrp="1"/>
          </p:cNvSpPr>
          <p:nvPr>
            <p:ph type="body" idx="1"/>
          </p:nvPr>
        </p:nvSpPr>
        <p:spPr>
          <a:xfrm>
            <a:off x="631744" y="1357201"/>
            <a:ext cx="5386917" cy="639763"/>
          </a:xfrm>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SzPts val="2700"/>
              <a:buNone/>
            </a:pPr>
            <a:r>
              <a:rPr lang="en-US"/>
              <a:t>How it works</a:t>
            </a:r>
            <a:endParaRPr/>
          </a:p>
        </p:txBody>
      </p:sp>
      <p:sp>
        <p:nvSpPr>
          <p:cNvPr id="165" name="Google Shape;165;p13"/>
          <p:cNvSpPr txBox="1">
            <a:spLocks noGrp="1"/>
          </p:cNvSpPr>
          <p:nvPr>
            <p:ph type="body" idx="2"/>
          </p:nvPr>
        </p:nvSpPr>
        <p:spPr>
          <a:xfrm>
            <a:off x="631744" y="2094066"/>
            <a:ext cx="5680526" cy="3961324"/>
          </a:xfrm>
          <a:prstGeom prst="rect">
            <a:avLst/>
          </a:prstGeom>
          <a:noFill/>
          <a:ln>
            <a:noFill/>
          </a:ln>
        </p:spPr>
        <p:txBody>
          <a:bodyPr spcFirstLastPara="1" wrap="square" lIns="0" tIns="0" rIns="0" bIns="0" anchor="t" anchorCtr="0">
            <a:normAutofit/>
          </a:bodyPr>
          <a:lstStyle/>
          <a:p>
            <a:pPr marL="304784" lvl="0" indent="-304784" algn="l" rtl="0">
              <a:lnSpc>
                <a:spcPct val="95000"/>
              </a:lnSpc>
              <a:spcBef>
                <a:spcPts val="0"/>
              </a:spcBef>
              <a:spcAft>
                <a:spcPts val="0"/>
              </a:spcAft>
              <a:buSzPts val="2500"/>
              <a:buChar char="•"/>
            </a:pPr>
            <a:r>
              <a:rPr lang="en-US"/>
              <a:t>Informal</a:t>
            </a:r>
            <a:r>
              <a:rPr lang="en-US" strike="sngStrike"/>
              <a:t> to very structured</a:t>
            </a:r>
            <a:endParaRPr/>
          </a:p>
          <a:p>
            <a:pPr marL="304784" lvl="0" indent="-304784" algn="l" rtl="0">
              <a:lnSpc>
                <a:spcPct val="95000"/>
              </a:lnSpc>
              <a:spcBef>
                <a:spcPts val="1200"/>
              </a:spcBef>
              <a:spcAft>
                <a:spcPts val="0"/>
              </a:spcAft>
              <a:buSzPts val="2500"/>
              <a:buChar char="•"/>
            </a:pPr>
            <a:r>
              <a:rPr lang="en-US"/>
              <a:t>Small group</a:t>
            </a:r>
            <a:r>
              <a:rPr lang="en-US" strike="sngStrike"/>
              <a:t> to society</a:t>
            </a:r>
            <a:endParaRPr/>
          </a:p>
          <a:p>
            <a:pPr marL="304784" lvl="0" indent="-304784" algn="l" rtl="0">
              <a:lnSpc>
                <a:spcPct val="95000"/>
              </a:lnSpc>
              <a:spcBef>
                <a:spcPts val="1200"/>
              </a:spcBef>
              <a:spcAft>
                <a:spcPts val="0"/>
              </a:spcAft>
              <a:buSzPts val="2500"/>
              <a:buChar char="•"/>
            </a:pPr>
            <a:r>
              <a:rPr lang="en-US"/>
              <a:t>Within a firm</a:t>
            </a:r>
            <a:r>
              <a:rPr lang="en-US" strike="sngStrike"/>
              <a:t> to broad lessons</a:t>
            </a:r>
            <a:endParaRPr/>
          </a:p>
          <a:p>
            <a:pPr marL="304784" lvl="0" indent="-304784" algn="l" rtl="0">
              <a:lnSpc>
                <a:spcPct val="95000"/>
              </a:lnSpc>
              <a:spcBef>
                <a:spcPts val="1200"/>
              </a:spcBef>
              <a:spcAft>
                <a:spcPts val="0"/>
              </a:spcAft>
              <a:buSzPts val="2500"/>
              <a:buChar char="•"/>
            </a:pPr>
            <a:r>
              <a:rPr lang="en-US"/>
              <a:t>Incidental data</a:t>
            </a:r>
            <a:r>
              <a:rPr lang="en-US" strike="sngStrike"/>
              <a:t> to investigation</a:t>
            </a:r>
            <a:endParaRPr/>
          </a:p>
          <a:p>
            <a:pPr marL="609570" lvl="1" indent="-280402" algn="l" rtl="0">
              <a:lnSpc>
                <a:spcPct val="100000"/>
              </a:lnSpc>
              <a:spcBef>
                <a:spcPts val="800"/>
              </a:spcBef>
              <a:spcAft>
                <a:spcPts val="0"/>
              </a:spcAft>
              <a:buSzPts val="2300"/>
              <a:buChar char="–"/>
            </a:pPr>
            <a:r>
              <a:rPr lang="en-US"/>
              <a:t>Verizon DBIR, Cyentia IRIS</a:t>
            </a:r>
            <a:endParaRPr/>
          </a:p>
        </p:txBody>
      </p:sp>
      <p:sp>
        <p:nvSpPr>
          <p:cNvPr id="166" name="Google Shape;166;p13"/>
          <p:cNvSpPr txBox="1">
            <a:spLocks noGrp="1"/>
          </p:cNvSpPr>
          <p:nvPr>
            <p:ph type="body" idx="3"/>
          </p:nvPr>
        </p:nvSpPr>
        <p:spPr>
          <a:xfrm>
            <a:off x="6312270" y="1357201"/>
            <a:ext cx="5389033" cy="639763"/>
          </a:xfrm>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SzPts val="2600"/>
              <a:buNone/>
            </a:pPr>
            <a:r>
              <a:rPr lang="en-US"/>
              <a:t>What it studies</a:t>
            </a:r>
            <a:endParaRPr/>
          </a:p>
        </p:txBody>
      </p:sp>
      <p:sp>
        <p:nvSpPr>
          <p:cNvPr id="167" name="Google Shape;167;p13"/>
          <p:cNvSpPr txBox="1">
            <a:spLocks noGrp="1"/>
          </p:cNvSpPr>
          <p:nvPr>
            <p:ph type="body" idx="4"/>
          </p:nvPr>
        </p:nvSpPr>
        <p:spPr>
          <a:xfrm>
            <a:off x="6312270" y="2094065"/>
            <a:ext cx="5389033" cy="3961323"/>
          </a:xfrm>
          <a:prstGeom prst="rect">
            <a:avLst/>
          </a:prstGeom>
          <a:noFill/>
          <a:ln>
            <a:noFill/>
          </a:ln>
        </p:spPr>
        <p:txBody>
          <a:bodyPr spcFirstLastPara="1" wrap="square" lIns="0" tIns="0" rIns="0" bIns="0" anchor="t" anchorCtr="0">
            <a:normAutofit/>
          </a:bodyPr>
          <a:lstStyle/>
          <a:p>
            <a:pPr marL="304784" lvl="0" indent="-304784" algn="l" rtl="0">
              <a:lnSpc>
                <a:spcPct val="100000"/>
              </a:lnSpc>
              <a:spcBef>
                <a:spcPts val="0"/>
              </a:spcBef>
              <a:spcAft>
                <a:spcPts val="0"/>
              </a:spcAft>
              <a:buSzPts val="2400"/>
              <a:buChar char="•"/>
            </a:pPr>
            <a:r>
              <a:rPr lang="en-US" strike="sngStrike"/>
              <a:t>Normal operations and deviation</a:t>
            </a:r>
            <a:endParaRPr/>
          </a:p>
          <a:p>
            <a:pPr marL="304784" lvl="0" indent="-304784" algn="l" rtl="0">
              <a:lnSpc>
                <a:spcPct val="100000"/>
              </a:lnSpc>
              <a:spcBef>
                <a:spcPts val="1200"/>
              </a:spcBef>
              <a:spcAft>
                <a:spcPts val="0"/>
              </a:spcAft>
              <a:buSzPts val="2400"/>
              <a:buChar char="•"/>
            </a:pPr>
            <a:r>
              <a:rPr lang="en-US" strike="sngStrike"/>
              <a:t>Near misses</a:t>
            </a:r>
            <a:endParaRPr/>
          </a:p>
          <a:p>
            <a:pPr marL="304784" lvl="0" indent="-304784" algn="l" rtl="0">
              <a:lnSpc>
                <a:spcPct val="100000"/>
              </a:lnSpc>
              <a:spcBef>
                <a:spcPts val="1200"/>
              </a:spcBef>
              <a:spcAft>
                <a:spcPts val="0"/>
              </a:spcAft>
              <a:buSzPts val="2400"/>
              <a:buChar char="•"/>
            </a:pPr>
            <a:r>
              <a:rPr lang="en-US" strike="sngStrike"/>
              <a:t>Accidents</a:t>
            </a:r>
            <a:endParaRPr/>
          </a:p>
          <a:p>
            <a:pPr marL="304784" lvl="0" indent="-304784" algn="l" rtl="0">
              <a:lnSpc>
                <a:spcPct val="100000"/>
              </a:lnSpc>
              <a:spcBef>
                <a:spcPts val="1200"/>
              </a:spcBef>
              <a:spcAft>
                <a:spcPts val="0"/>
              </a:spcAft>
              <a:buSzPts val="2400"/>
              <a:buChar char="•"/>
            </a:pPr>
            <a:r>
              <a:rPr lang="en-US" strike="sngStrike"/>
              <a:t>Deaths</a:t>
            </a:r>
            <a:endParaRPr/>
          </a:p>
          <a:p>
            <a:pPr marL="304784" lvl="0" indent="-304784" algn="l" rtl="0">
              <a:lnSpc>
                <a:spcPct val="100000"/>
              </a:lnSpc>
              <a:spcBef>
                <a:spcPts val="1200"/>
              </a:spcBef>
              <a:spcAft>
                <a:spcPts val="0"/>
              </a:spcAft>
              <a:buSzPts val="2400"/>
              <a:buChar char="•"/>
            </a:pPr>
            <a:r>
              <a:rPr lang="en-US" strike="sngStrike"/>
              <a:t>Catastrophes</a:t>
            </a:r>
            <a:endParaRPr/>
          </a:p>
          <a:p>
            <a:pPr marL="304784" lvl="0" indent="-304784" algn="l" rtl="0">
              <a:lnSpc>
                <a:spcPct val="100000"/>
              </a:lnSpc>
              <a:spcBef>
                <a:spcPts val="1200"/>
              </a:spcBef>
              <a:spcAft>
                <a:spcPts val="0"/>
              </a:spcAft>
              <a:buSzPts val="2400"/>
              <a:buChar char="•"/>
            </a:pPr>
            <a:r>
              <a:rPr lang="en-US"/>
              <a:t>What would make a good headline?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14"/>
          <p:cNvSpPr txBox="1">
            <a:spLocks noGrp="1"/>
          </p:cNvSpPr>
          <p:nvPr>
            <p:ph type="ctrTitle"/>
          </p:nvPr>
        </p:nvSpPr>
        <p:spPr>
          <a:xfrm>
            <a:off x="780731" y="2049702"/>
            <a:ext cx="9332536" cy="1379298"/>
          </a:xfrm>
          <a:prstGeom prst="rect">
            <a:avLst/>
          </a:prstGeom>
          <a:noFill/>
          <a:ln>
            <a:noFill/>
          </a:ln>
        </p:spPr>
        <p:txBody>
          <a:bodyPr spcFirstLastPara="1" wrap="square" lIns="0" tIns="0" rIns="0" bIns="0" anchor="b" anchorCtr="0">
            <a:normAutofit/>
          </a:bodyPr>
          <a:lstStyle/>
          <a:p>
            <a:pPr marL="0" lvl="0" indent="0" algn="l" rtl="0">
              <a:lnSpc>
                <a:spcPct val="90000"/>
              </a:lnSpc>
              <a:spcBef>
                <a:spcPts val="0"/>
              </a:spcBef>
              <a:spcAft>
                <a:spcPts val="0"/>
              </a:spcAft>
              <a:buClr>
                <a:schemeClr val="dk1"/>
              </a:buClr>
              <a:buSzPts val="4400"/>
              <a:buFont typeface="Arial"/>
              <a:buNone/>
            </a:pPr>
            <a:r>
              <a:rPr lang="en-US"/>
              <a:t>Breach details as a form</a:t>
            </a:r>
            <a:endParaRPr/>
          </a:p>
        </p:txBody>
      </p:sp>
      <p:sp>
        <p:nvSpPr>
          <p:cNvPr id="173" name="Google Shape;173;p14"/>
          <p:cNvSpPr txBox="1">
            <a:spLocks noGrp="1"/>
          </p:cNvSpPr>
          <p:nvPr>
            <p:ph type="body" idx="1"/>
          </p:nvPr>
        </p:nvSpPr>
        <p:spPr>
          <a:xfrm>
            <a:off x="780731" y="3600822"/>
            <a:ext cx="6705920" cy="1606972"/>
          </a:xfrm>
          <a:prstGeom prst="rect">
            <a:avLst/>
          </a:prstGeom>
          <a:noFill/>
          <a:ln>
            <a:noFill/>
          </a:ln>
        </p:spPr>
        <p:txBody>
          <a:bodyPr spcFirstLastPara="1" wrap="square" lIns="0" tIns="0" rIns="0" bIns="0" anchor="t" anchorCtr="0">
            <a:noAutofit/>
          </a:bodyPr>
          <a:lstStyle/>
          <a:p>
            <a:pPr marL="0" lvl="0" indent="0" algn="l" rtl="0">
              <a:lnSpc>
                <a:spcPct val="95000"/>
              </a:lnSpc>
              <a:spcBef>
                <a:spcPts val="0"/>
              </a:spcBef>
              <a:spcAft>
                <a:spcPts val="0"/>
              </a:spcAft>
              <a:buSzPts val="2700"/>
              <a:buFont typeface="Arial"/>
              <a:buNone/>
            </a:pPr>
            <a:r>
              <a:rPr lang="en-US"/>
              <a:t>Why don’t we share?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15"/>
          <p:cNvSpPr txBox="1">
            <a:spLocks noGrp="1"/>
          </p:cNvSpPr>
          <p:nvPr>
            <p:ph type="body" idx="4294967295"/>
          </p:nvPr>
        </p:nvSpPr>
        <p:spPr>
          <a:xfrm>
            <a:off x="647642" y="1445980"/>
            <a:ext cx="11088638" cy="4538020"/>
          </a:xfrm>
          <a:prstGeom prst="rect">
            <a:avLst/>
          </a:prstGeom>
          <a:noFill/>
          <a:ln>
            <a:noFill/>
          </a:ln>
        </p:spPr>
        <p:txBody>
          <a:bodyPr spcFirstLastPara="1" wrap="square" lIns="0" tIns="0" rIns="0" bIns="0" anchor="t" anchorCtr="0">
            <a:normAutofit/>
          </a:bodyPr>
          <a:lstStyle/>
          <a:p>
            <a:pPr marL="304784" lvl="0" indent="-304784" algn="l" rtl="0">
              <a:lnSpc>
                <a:spcPct val="95000"/>
              </a:lnSpc>
              <a:spcBef>
                <a:spcPts val="0"/>
              </a:spcBef>
              <a:spcAft>
                <a:spcPts val="0"/>
              </a:spcAft>
              <a:buSzPts val="2800"/>
              <a:buChar char="•"/>
            </a:pPr>
            <a:r>
              <a:rPr lang="en-US"/>
              <a:t>Fear of litigation</a:t>
            </a:r>
            <a:endParaRPr/>
          </a:p>
          <a:p>
            <a:pPr marL="304784" lvl="0" indent="-304784" algn="l" rtl="0">
              <a:lnSpc>
                <a:spcPct val="95000"/>
              </a:lnSpc>
              <a:spcBef>
                <a:spcPts val="1500"/>
              </a:spcBef>
              <a:spcAft>
                <a:spcPts val="0"/>
              </a:spcAft>
              <a:buSzPts val="2800"/>
              <a:buChar char="•"/>
            </a:pPr>
            <a:r>
              <a:rPr lang="en-US"/>
              <a:t>Fear of regulation</a:t>
            </a:r>
            <a:endParaRPr/>
          </a:p>
          <a:p>
            <a:pPr marL="304784" lvl="0" indent="-304784" algn="l" rtl="0">
              <a:lnSpc>
                <a:spcPct val="95000"/>
              </a:lnSpc>
              <a:spcBef>
                <a:spcPts val="1500"/>
              </a:spcBef>
              <a:spcAft>
                <a:spcPts val="0"/>
              </a:spcAft>
              <a:buSzPts val="2800"/>
              <a:buChar char="•"/>
            </a:pPr>
            <a:r>
              <a:rPr lang="en-US"/>
              <a:t>Embarrassment; shame</a:t>
            </a:r>
            <a:endParaRPr/>
          </a:p>
          <a:p>
            <a:pPr marL="304784" lvl="0" indent="-304784" algn="l" rtl="0">
              <a:lnSpc>
                <a:spcPct val="95000"/>
              </a:lnSpc>
              <a:spcBef>
                <a:spcPts val="1500"/>
              </a:spcBef>
              <a:spcAft>
                <a:spcPts val="0"/>
              </a:spcAft>
              <a:buSzPts val="2800"/>
              <a:buChar char="•"/>
            </a:pPr>
            <a:r>
              <a:rPr lang="en-US"/>
              <a:t>Fear of reputational damage</a:t>
            </a:r>
            <a:endParaRPr/>
          </a:p>
          <a:p>
            <a:pPr marL="304784" lvl="0" indent="-126983" algn="l" rtl="0">
              <a:lnSpc>
                <a:spcPct val="95000"/>
              </a:lnSpc>
              <a:spcBef>
                <a:spcPts val="1500"/>
              </a:spcBef>
              <a:spcAft>
                <a:spcPts val="0"/>
              </a:spcAft>
              <a:buSzPts val="2800"/>
              <a:buNone/>
            </a:pPr>
            <a:endParaRPr/>
          </a:p>
          <a:p>
            <a:pPr marL="304784" lvl="0" indent="-126983" algn="l" rtl="0">
              <a:lnSpc>
                <a:spcPct val="95000"/>
              </a:lnSpc>
              <a:spcBef>
                <a:spcPts val="1500"/>
              </a:spcBef>
              <a:spcAft>
                <a:spcPts val="0"/>
              </a:spcAft>
              <a:buSzPts val="2800"/>
              <a:buNone/>
            </a:pPr>
            <a:endParaRPr/>
          </a:p>
        </p:txBody>
      </p:sp>
      <p:sp>
        <p:nvSpPr>
          <p:cNvPr id="180" name="Google Shape;180;p15"/>
          <p:cNvSpPr txBox="1">
            <a:spLocks noGrp="1"/>
          </p:cNvSpPr>
          <p:nvPr>
            <p:ph type="title"/>
          </p:nvPr>
        </p:nvSpPr>
        <p:spPr>
          <a:xfrm>
            <a:off x="638214" y="118871"/>
            <a:ext cx="8995979" cy="1249053"/>
          </a:xfrm>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Clr>
                <a:schemeClr val="accent1"/>
              </a:buClr>
              <a:buSzPts val="3600"/>
              <a:buFont typeface="Arial"/>
              <a:buNone/>
            </a:pPr>
            <a:r>
              <a:rPr lang="en-US"/>
              <a:t>Reasons to keep breach details secret</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16"/>
          <p:cNvSpPr txBox="1">
            <a:spLocks noGrp="1"/>
          </p:cNvSpPr>
          <p:nvPr>
            <p:ph type="body" idx="4294967295"/>
          </p:nvPr>
        </p:nvSpPr>
        <p:spPr>
          <a:xfrm>
            <a:off x="647642" y="1445980"/>
            <a:ext cx="11088638" cy="4538020"/>
          </a:xfrm>
          <a:prstGeom prst="rect">
            <a:avLst/>
          </a:prstGeom>
          <a:noFill/>
          <a:ln>
            <a:noFill/>
          </a:ln>
        </p:spPr>
        <p:txBody>
          <a:bodyPr spcFirstLastPara="1" wrap="square" lIns="0" tIns="0" rIns="0" bIns="0" anchor="t" anchorCtr="0">
            <a:normAutofit/>
          </a:bodyPr>
          <a:lstStyle/>
          <a:p>
            <a:pPr marL="304784" lvl="0" indent="-304784" algn="l" rtl="0">
              <a:lnSpc>
                <a:spcPct val="95000"/>
              </a:lnSpc>
              <a:spcBef>
                <a:spcPts val="0"/>
              </a:spcBef>
              <a:spcAft>
                <a:spcPts val="0"/>
              </a:spcAft>
              <a:buSzPts val="2800"/>
              <a:buChar char="•"/>
            </a:pPr>
            <a:r>
              <a:rPr lang="en-US"/>
              <a:t>Fear of litigation</a:t>
            </a:r>
            <a:endParaRPr/>
          </a:p>
          <a:p>
            <a:pPr marL="621792" lvl="1" indent="-274319" algn="l" rtl="0">
              <a:lnSpc>
                <a:spcPct val="100000"/>
              </a:lnSpc>
              <a:spcBef>
                <a:spcPts val="800"/>
              </a:spcBef>
              <a:spcAft>
                <a:spcPts val="0"/>
              </a:spcAft>
              <a:buSzPts val="2400"/>
              <a:buChar char="–"/>
            </a:pPr>
            <a:r>
              <a:rPr lang="en-US"/>
              <a:t>In healthcare, a lack of transparency results in </a:t>
            </a:r>
            <a:r>
              <a:rPr lang="en-US" i="1"/>
              <a:t>more </a:t>
            </a:r>
            <a:r>
              <a:rPr lang="en-US"/>
              <a:t>litigation, not less</a:t>
            </a:r>
            <a:endParaRPr/>
          </a:p>
          <a:p>
            <a:pPr marL="304784" lvl="0" indent="-304784" algn="l" rtl="0">
              <a:lnSpc>
                <a:spcPct val="95000"/>
              </a:lnSpc>
              <a:spcBef>
                <a:spcPts val="1500"/>
              </a:spcBef>
              <a:spcAft>
                <a:spcPts val="0"/>
              </a:spcAft>
              <a:buSzPts val="2800"/>
              <a:buChar char="•"/>
            </a:pPr>
            <a:r>
              <a:rPr lang="en-US"/>
              <a:t>Fear of regulation</a:t>
            </a:r>
            <a:endParaRPr/>
          </a:p>
          <a:p>
            <a:pPr marL="621792" lvl="1" indent="-274319" algn="l" rtl="0">
              <a:lnSpc>
                <a:spcPct val="100000"/>
              </a:lnSpc>
              <a:spcBef>
                <a:spcPts val="800"/>
              </a:spcBef>
              <a:spcAft>
                <a:spcPts val="0"/>
              </a:spcAft>
              <a:buSzPts val="2400"/>
              <a:buChar char="–"/>
            </a:pPr>
            <a:r>
              <a:rPr lang="en-US"/>
              <a:t>Government regulation is a response to an inability to self-regulate</a:t>
            </a:r>
            <a:endParaRPr/>
          </a:p>
          <a:p>
            <a:pPr marL="304784" lvl="0" indent="-304784" algn="l" rtl="0">
              <a:lnSpc>
                <a:spcPct val="95000"/>
              </a:lnSpc>
              <a:spcBef>
                <a:spcPts val="1500"/>
              </a:spcBef>
              <a:spcAft>
                <a:spcPts val="0"/>
              </a:spcAft>
              <a:buSzPts val="2800"/>
              <a:buChar char="•"/>
            </a:pPr>
            <a:r>
              <a:rPr lang="en-US"/>
              <a:t>Embarrassment; shame</a:t>
            </a:r>
            <a:endParaRPr/>
          </a:p>
          <a:p>
            <a:pPr marL="621792" lvl="1" indent="-274319" algn="l" rtl="0">
              <a:lnSpc>
                <a:spcPct val="100000"/>
              </a:lnSpc>
              <a:spcBef>
                <a:spcPts val="800"/>
              </a:spcBef>
              <a:spcAft>
                <a:spcPts val="0"/>
              </a:spcAft>
              <a:buSzPts val="2400"/>
              <a:buChar char="–"/>
            </a:pPr>
            <a:r>
              <a:rPr lang="en-US"/>
              <a:t>If you try to hide the details, it looks much worse if they come out anyway</a:t>
            </a:r>
            <a:endParaRPr/>
          </a:p>
          <a:p>
            <a:pPr marL="304784" lvl="0" indent="-304784" algn="l" rtl="0">
              <a:lnSpc>
                <a:spcPct val="95000"/>
              </a:lnSpc>
              <a:spcBef>
                <a:spcPts val="1500"/>
              </a:spcBef>
              <a:spcAft>
                <a:spcPts val="0"/>
              </a:spcAft>
              <a:buSzPts val="2800"/>
              <a:buChar char="•"/>
            </a:pPr>
            <a:r>
              <a:rPr lang="en-US"/>
              <a:t>Fear of reputational damage</a:t>
            </a:r>
            <a:endParaRPr/>
          </a:p>
          <a:p>
            <a:pPr marL="621792" lvl="1" indent="-274319" algn="l" rtl="0">
              <a:lnSpc>
                <a:spcPct val="100000"/>
              </a:lnSpc>
              <a:spcBef>
                <a:spcPts val="800"/>
              </a:spcBef>
              <a:spcAft>
                <a:spcPts val="0"/>
              </a:spcAft>
              <a:buSzPts val="2400"/>
              <a:buChar char="–"/>
            </a:pPr>
            <a:r>
              <a:rPr lang="en-US"/>
              <a:t>Customers consistently praise transparency and honesty</a:t>
            </a:r>
            <a:endParaRPr/>
          </a:p>
          <a:p>
            <a:pPr marL="304784" lvl="0" indent="-126983" algn="l" rtl="0">
              <a:lnSpc>
                <a:spcPct val="95000"/>
              </a:lnSpc>
              <a:spcBef>
                <a:spcPts val="1500"/>
              </a:spcBef>
              <a:spcAft>
                <a:spcPts val="0"/>
              </a:spcAft>
              <a:buSzPts val="2800"/>
              <a:buNone/>
            </a:pPr>
            <a:endParaRPr/>
          </a:p>
          <a:p>
            <a:pPr marL="304784" lvl="0" indent="-126983" algn="l" rtl="0">
              <a:lnSpc>
                <a:spcPct val="95000"/>
              </a:lnSpc>
              <a:spcBef>
                <a:spcPts val="1500"/>
              </a:spcBef>
              <a:spcAft>
                <a:spcPts val="0"/>
              </a:spcAft>
              <a:buSzPts val="2800"/>
              <a:buNone/>
            </a:pPr>
            <a:endParaRPr/>
          </a:p>
        </p:txBody>
      </p:sp>
      <p:sp>
        <p:nvSpPr>
          <p:cNvPr id="187" name="Google Shape;187;p16"/>
          <p:cNvSpPr txBox="1">
            <a:spLocks noGrp="1"/>
          </p:cNvSpPr>
          <p:nvPr>
            <p:ph type="title"/>
          </p:nvPr>
        </p:nvSpPr>
        <p:spPr>
          <a:xfrm>
            <a:off x="638214" y="118871"/>
            <a:ext cx="8995979" cy="1249053"/>
          </a:xfrm>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Clr>
                <a:schemeClr val="accent1"/>
              </a:buClr>
              <a:buSzPts val="3600"/>
              <a:buFont typeface="Arial"/>
              <a:buNone/>
            </a:pPr>
            <a:r>
              <a:rPr lang="en-US"/>
              <a:t>In reality</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7"/>
          <p:cNvSpPr txBox="1">
            <a:spLocks noGrp="1"/>
          </p:cNvSpPr>
          <p:nvPr>
            <p:ph type="ctrTitle"/>
          </p:nvPr>
        </p:nvSpPr>
        <p:spPr>
          <a:xfrm>
            <a:off x="780731" y="2049702"/>
            <a:ext cx="9332536" cy="1379298"/>
          </a:xfrm>
          <a:prstGeom prst="rect">
            <a:avLst/>
          </a:prstGeom>
          <a:noFill/>
          <a:ln>
            <a:noFill/>
          </a:ln>
        </p:spPr>
        <p:txBody>
          <a:bodyPr spcFirstLastPara="1" wrap="square" lIns="0" tIns="0" rIns="0" bIns="0" anchor="b" anchorCtr="0">
            <a:normAutofit/>
          </a:bodyPr>
          <a:lstStyle/>
          <a:p>
            <a:pPr marL="0" lvl="0" indent="0" algn="l" rtl="0">
              <a:lnSpc>
                <a:spcPct val="90000"/>
              </a:lnSpc>
              <a:spcBef>
                <a:spcPts val="0"/>
              </a:spcBef>
              <a:spcAft>
                <a:spcPts val="0"/>
              </a:spcAft>
              <a:buClr>
                <a:schemeClr val="dk1"/>
              </a:buClr>
              <a:buSzPts val="4400"/>
              <a:buFont typeface="Arial"/>
              <a:buNone/>
            </a:pPr>
            <a:r>
              <a:rPr lang="en-US"/>
              <a:t>The state of breaches</a:t>
            </a:r>
            <a:endParaRPr/>
          </a:p>
        </p:txBody>
      </p:sp>
      <p:sp>
        <p:nvSpPr>
          <p:cNvPr id="193" name="Google Shape;193;p17"/>
          <p:cNvSpPr txBox="1">
            <a:spLocks noGrp="1"/>
          </p:cNvSpPr>
          <p:nvPr>
            <p:ph type="body" idx="1"/>
          </p:nvPr>
        </p:nvSpPr>
        <p:spPr>
          <a:xfrm>
            <a:off x="780731" y="3600822"/>
            <a:ext cx="6705920" cy="1606972"/>
          </a:xfrm>
          <a:prstGeom prst="rect">
            <a:avLst/>
          </a:prstGeom>
          <a:noFill/>
          <a:ln>
            <a:noFill/>
          </a:ln>
        </p:spPr>
        <p:txBody>
          <a:bodyPr spcFirstLastPara="1" wrap="square" lIns="0" tIns="0" rIns="0" bIns="0" anchor="t" anchorCtr="0">
            <a:noAutofit/>
          </a:bodyPr>
          <a:lstStyle/>
          <a:p>
            <a:pPr marL="0" lvl="0" indent="0" algn="l" rtl="0">
              <a:lnSpc>
                <a:spcPct val="95000"/>
              </a:lnSpc>
              <a:spcBef>
                <a:spcPts val="0"/>
              </a:spcBef>
              <a:spcAft>
                <a:spcPts val="0"/>
              </a:spcAft>
              <a:buSzPts val="2700"/>
              <a:buFont typeface="Arial"/>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pic>
        <p:nvPicPr>
          <p:cNvPr id="199" name="Google Shape;199;p18" descr="preencoded.png"/>
          <p:cNvPicPr preferRelativeResize="0"/>
          <p:nvPr/>
        </p:nvPicPr>
        <p:blipFill rotWithShape="1">
          <a:blip r:embed="rId3">
            <a:alphaModFix/>
          </a:blip>
          <a:srcRect/>
          <a:stretch/>
        </p:blipFill>
        <p:spPr>
          <a:xfrm>
            <a:off x="476250" y="1322975"/>
            <a:ext cx="381000" cy="38100"/>
          </a:xfrm>
          <a:prstGeom prst="rect">
            <a:avLst/>
          </a:prstGeom>
          <a:solidFill>
            <a:schemeClr val="accent2"/>
          </a:solidFill>
          <a:ln>
            <a:noFill/>
          </a:ln>
        </p:spPr>
      </p:pic>
      <p:sp>
        <p:nvSpPr>
          <p:cNvPr id="200" name="Google Shape;200;p18"/>
          <p:cNvSpPr/>
          <p:nvPr/>
        </p:nvSpPr>
        <p:spPr>
          <a:xfrm>
            <a:off x="476250" y="433745"/>
            <a:ext cx="11334750" cy="202883"/>
          </a:xfrm>
          <a:prstGeom prst="rect">
            <a:avLst/>
          </a:prstGeom>
          <a:noFill/>
          <a:ln>
            <a:noFill/>
          </a:ln>
        </p:spPr>
        <p:txBody>
          <a:bodyPr spcFirstLastPara="1" wrap="square" lIns="0" tIns="0" rIns="0" bIns="0" anchor="t" anchorCtr="0">
            <a:noAutofit/>
          </a:bodyPr>
          <a:lstStyle/>
          <a:p>
            <a:pPr marL="0" marR="0" lvl="0" indent="0" algn="l" rtl="0">
              <a:lnSpc>
                <a:spcPct val="113655"/>
              </a:lnSpc>
              <a:spcBef>
                <a:spcPts val="0"/>
              </a:spcBef>
              <a:spcAft>
                <a:spcPts val="0"/>
              </a:spcAft>
              <a:buNone/>
            </a:pPr>
            <a:r>
              <a:rPr lang="en-US" sz="1406">
                <a:solidFill>
                  <a:schemeClr val="accent2"/>
                </a:solidFill>
                <a:latin typeface="Roboto Slab"/>
                <a:ea typeface="Roboto Slab"/>
                <a:cs typeface="Roboto Slab"/>
                <a:sym typeface="Roboto Slab"/>
              </a:rPr>
              <a:t>CyberSecurity Market</a:t>
            </a:r>
            <a:endParaRPr sz="2400">
              <a:solidFill>
                <a:schemeClr val="accent2"/>
              </a:solidFill>
              <a:latin typeface="Calibri"/>
              <a:ea typeface="Calibri"/>
              <a:cs typeface="Calibri"/>
              <a:sym typeface="Calibri"/>
            </a:endParaRPr>
          </a:p>
        </p:txBody>
      </p:sp>
      <p:sp>
        <p:nvSpPr>
          <p:cNvPr id="201" name="Google Shape;201;p18"/>
          <p:cNvSpPr/>
          <p:nvPr/>
        </p:nvSpPr>
        <p:spPr>
          <a:xfrm>
            <a:off x="476250" y="812244"/>
            <a:ext cx="11334750" cy="365165"/>
          </a:xfrm>
          <a:prstGeom prst="rect">
            <a:avLst/>
          </a:prstGeom>
          <a:noFill/>
          <a:ln>
            <a:noFill/>
          </a:ln>
        </p:spPr>
        <p:txBody>
          <a:bodyPr spcFirstLastPara="1" wrap="square" lIns="0" tIns="0" rIns="0" bIns="0" anchor="t" anchorCtr="0">
            <a:noAutofit/>
          </a:bodyPr>
          <a:lstStyle/>
          <a:p>
            <a:pPr marL="0" marR="0" lvl="0" indent="0" algn="l" rtl="0">
              <a:lnSpc>
                <a:spcPct val="113591"/>
              </a:lnSpc>
              <a:spcBef>
                <a:spcPts val="0"/>
              </a:spcBef>
              <a:spcAft>
                <a:spcPts val="0"/>
              </a:spcAft>
              <a:buNone/>
            </a:pPr>
            <a:r>
              <a:rPr lang="en-US" sz="2531">
                <a:solidFill>
                  <a:srgbClr val="000000"/>
                </a:solidFill>
                <a:latin typeface="Roboto Slab"/>
                <a:ea typeface="Roboto Slab"/>
                <a:cs typeface="Roboto Slab"/>
                <a:sym typeface="Roboto Slab"/>
              </a:rPr>
              <a:t>Growth Projection = Crazy</a:t>
            </a:r>
            <a:endParaRPr sz="2400">
              <a:solidFill>
                <a:schemeClr val="lt1"/>
              </a:solidFill>
              <a:latin typeface="Calibri"/>
              <a:ea typeface="Calibri"/>
              <a:cs typeface="Calibri"/>
              <a:sym typeface="Calibri"/>
            </a:endParaRPr>
          </a:p>
        </p:txBody>
      </p:sp>
      <p:sp>
        <p:nvSpPr>
          <p:cNvPr id="202" name="Google Shape;202;p18"/>
          <p:cNvSpPr/>
          <p:nvPr/>
        </p:nvSpPr>
        <p:spPr>
          <a:xfrm>
            <a:off x="8369011" y="1885950"/>
            <a:ext cx="3346739" cy="4287798"/>
          </a:xfrm>
          <a:prstGeom prst="rect">
            <a:avLst/>
          </a:pr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lt1"/>
              </a:solidFill>
              <a:latin typeface="Calibri"/>
              <a:ea typeface="Calibri"/>
              <a:cs typeface="Calibri"/>
              <a:sym typeface="Calibri"/>
            </a:endParaRPr>
          </a:p>
        </p:txBody>
      </p:sp>
      <p:sp>
        <p:nvSpPr>
          <p:cNvPr id="203" name="Google Shape;203;p18"/>
          <p:cNvSpPr/>
          <p:nvPr/>
        </p:nvSpPr>
        <p:spPr>
          <a:xfrm>
            <a:off x="8610118" y="2018962"/>
            <a:ext cx="2864524" cy="570548"/>
          </a:xfrm>
          <a:prstGeom prst="rect">
            <a:avLst/>
          </a:prstGeom>
          <a:noFill/>
          <a:ln>
            <a:noFill/>
          </a:ln>
        </p:spPr>
        <p:txBody>
          <a:bodyPr spcFirstLastPara="1" wrap="square" lIns="0" tIns="0" rIns="0" bIns="0" anchor="ctr" anchorCtr="0">
            <a:noAutofit/>
          </a:bodyPr>
          <a:lstStyle/>
          <a:p>
            <a:pPr marL="0" marR="0" lvl="0" indent="0" algn="ctr" rtl="0">
              <a:lnSpc>
                <a:spcPct val="106494"/>
              </a:lnSpc>
              <a:spcBef>
                <a:spcPts val="0"/>
              </a:spcBef>
              <a:spcAft>
                <a:spcPts val="0"/>
              </a:spcAft>
              <a:buNone/>
            </a:pPr>
            <a:r>
              <a:rPr lang="en-US" sz="4219">
                <a:solidFill>
                  <a:srgbClr val="FFFFFF"/>
                </a:solidFill>
                <a:latin typeface="Roboto Slab"/>
                <a:ea typeface="Roboto Slab"/>
                <a:cs typeface="Roboto Slab"/>
                <a:sym typeface="Roboto Slab"/>
              </a:rPr>
              <a:t>Winning</a:t>
            </a:r>
            <a:endParaRPr sz="2400">
              <a:solidFill>
                <a:schemeClr val="lt1"/>
              </a:solidFill>
              <a:latin typeface="Calibri"/>
              <a:ea typeface="Calibri"/>
              <a:cs typeface="Calibri"/>
              <a:sym typeface="Calibri"/>
            </a:endParaRPr>
          </a:p>
        </p:txBody>
      </p:sp>
      <p:sp>
        <p:nvSpPr>
          <p:cNvPr id="204" name="Google Shape;204;p18"/>
          <p:cNvSpPr/>
          <p:nvPr/>
        </p:nvSpPr>
        <p:spPr>
          <a:xfrm>
            <a:off x="8637145" y="2740537"/>
            <a:ext cx="2810471" cy="2055066"/>
          </a:xfrm>
          <a:prstGeom prst="rect">
            <a:avLst/>
          </a:prstGeom>
          <a:noFill/>
          <a:ln>
            <a:noFill/>
          </a:ln>
        </p:spPr>
        <p:txBody>
          <a:bodyPr spcFirstLastPara="1" wrap="square" lIns="0" tIns="0" rIns="0" bIns="0" anchor="ctr" anchorCtr="0">
            <a:noAutofit/>
          </a:bodyPr>
          <a:lstStyle/>
          <a:p>
            <a:pPr marL="0" marR="0" lvl="0" indent="0" algn="ctr" rtl="0">
              <a:lnSpc>
                <a:spcPct val="90541"/>
              </a:lnSpc>
              <a:spcBef>
                <a:spcPts val="0"/>
              </a:spcBef>
              <a:spcAft>
                <a:spcPts val="0"/>
              </a:spcAft>
              <a:buNone/>
            </a:pPr>
            <a:r>
              <a:rPr lang="en-US" sz="2400">
                <a:solidFill>
                  <a:srgbClr val="FFFFFF"/>
                </a:solidFill>
                <a:latin typeface="Roboto Slab"/>
                <a:ea typeface="Roboto Slab"/>
                <a:cs typeface="Roboto Slab"/>
                <a:sym typeface="Roboto Slab"/>
              </a:rPr>
              <a:t>Criminals</a:t>
            </a:r>
            <a:endParaRPr/>
          </a:p>
          <a:p>
            <a:pPr marL="0" marR="0" lvl="0" indent="0" algn="ctr" rtl="0">
              <a:lnSpc>
                <a:spcPct val="90541"/>
              </a:lnSpc>
              <a:spcBef>
                <a:spcPts val="1005"/>
              </a:spcBef>
              <a:spcAft>
                <a:spcPts val="0"/>
              </a:spcAft>
              <a:buNone/>
            </a:pPr>
            <a:r>
              <a:rPr lang="en-US" sz="2400">
                <a:solidFill>
                  <a:srgbClr val="FFFFFF"/>
                </a:solidFill>
                <a:latin typeface="Roboto Slab"/>
                <a:ea typeface="Roboto Slab"/>
                <a:cs typeface="Roboto Slab"/>
                <a:sym typeface="Roboto Slab"/>
              </a:rPr>
              <a:t>Vendors</a:t>
            </a:r>
            <a:endParaRPr/>
          </a:p>
          <a:p>
            <a:pPr marL="0" marR="0" lvl="0" indent="0" algn="ctr" rtl="0">
              <a:lnSpc>
                <a:spcPct val="90541"/>
              </a:lnSpc>
              <a:spcBef>
                <a:spcPts val="1005"/>
              </a:spcBef>
              <a:spcAft>
                <a:spcPts val="0"/>
              </a:spcAft>
              <a:buNone/>
            </a:pPr>
            <a:r>
              <a:rPr lang="en-US" sz="2400">
                <a:solidFill>
                  <a:srgbClr val="FFFFFF"/>
                </a:solidFill>
                <a:latin typeface="Roboto Slab"/>
                <a:ea typeface="Roboto Slab"/>
                <a:cs typeface="Roboto Slab"/>
                <a:sym typeface="Roboto Slab"/>
              </a:rPr>
              <a:t>Resellers</a:t>
            </a:r>
            <a:endParaRPr/>
          </a:p>
          <a:p>
            <a:pPr marL="0" marR="0" lvl="0" indent="0" algn="ctr" rtl="0">
              <a:lnSpc>
                <a:spcPct val="90541"/>
              </a:lnSpc>
              <a:spcBef>
                <a:spcPts val="1005"/>
              </a:spcBef>
              <a:spcAft>
                <a:spcPts val="0"/>
              </a:spcAft>
              <a:buNone/>
            </a:pPr>
            <a:r>
              <a:rPr lang="en-US" sz="2400">
                <a:solidFill>
                  <a:srgbClr val="FFFFFF"/>
                </a:solidFill>
                <a:latin typeface="Roboto Slab"/>
                <a:ea typeface="Roboto Slab"/>
                <a:cs typeface="Roboto Slab"/>
                <a:sym typeface="Roboto Slab"/>
              </a:rPr>
              <a:t>Consultants</a:t>
            </a:r>
            <a:endParaRPr/>
          </a:p>
          <a:p>
            <a:pPr marL="0" marR="0" lvl="0" indent="0" algn="ctr" rtl="0">
              <a:lnSpc>
                <a:spcPct val="90541"/>
              </a:lnSpc>
              <a:spcBef>
                <a:spcPts val="1005"/>
              </a:spcBef>
              <a:spcAft>
                <a:spcPts val="0"/>
              </a:spcAft>
              <a:buNone/>
            </a:pPr>
            <a:r>
              <a:rPr lang="en-US" sz="2400">
                <a:solidFill>
                  <a:srgbClr val="FFFFFF"/>
                </a:solidFill>
                <a:latin typeface="Roboto Slab"/>
                <a:ea typeface="Roboto Slab"/>
                <a:cs typeface="Roboto Slab"/>
                <a:sym typeface="Roboto Slab"/>
              </a:rPr>
              <a:t>MSSPs/MDRs</a:t>
            </a:r>
            <a:endParaRPr/>
          </a:p>
        </p:txBody>
      </p:sp>
      <p:sp>
        <p:nvSpPr>
          <p:cNvPr id="205" name="Google Shape;205;p18"/>
          <p:cNvSpPr/>
          <p:nvPr/>
        </p:nvSpPr>
        <p:spPr>
          <a:xfrm>
            <a:off x="8589995" y="5749205"/>
            <a:ext cx="2904770" cy="275868"/>
          </a:xfrm>
          <a:prstGeom prst="rect">
            <a:avLst/>
          </a:prstGeom>
          <a:noFill/>
          <a:ln>
            <a:noFill/>
          </a:ln>
        </p:spPr>
        <p:txBody>
          <a:bodyPr spcFirstLastPara="1" wrap="square" lIns="0" tIns="0" rIns="0" bIns="0" anchor="ctr" anchorCtr="0">
            <a:noAutofit/>
          </a:bodyPr>
          <a:lstStyle/>
          <a:p>
            <a:pPr marL="0" marR="0" lvl="0" indent="0" algn="ctr" rtl="0">
              <a:lnSpc>
                <a:spcPct val="90541"/>
              </a:lnSpc>
              <a:spcBef>
                <a:spcPts val="0"/>
              </a:spcBef>
              <a:spcAft>
                <a:spcPts val="0"/>
              </a:spcAft>
              <a:buNone/>
            </a:pPr>
            <a:r>
              <a:rPr lang="en-US" sz="2400">
                <a:solidFill>
                  <a:schemeClr val="dk2"/>
                </a:solidFill>
                <a:latin typeface="Roboto Slab"/>
                <a:ea typeface="Roboto Slab"/>
                <a:cs typeface="Roboto Slab"/>
                <a:sym typeface="Roboto Slab"/>
              </a:rPr>
              <a:t>Defenders</a:t>
            </a:r>
            <a:endParaRPr sz="4000">
              <a:solidFill>
                <a:schemeClr val="dk2"/>
              </a:solidFill>
              <a:latin typeface="Calibri"/>
              <a:ea typeface="Calibri"/>
              <a:cs typeface="Calibri"/>
              <a:sym typeface="Calibri"/>
            </a:endParaRPr>
          </a:p>
        </p:txBody>
      </p:sp>
      <p:sp>
        <p:nvSpPr>
          <p:cNvPr id="206" name="Google Shape;206;p18"/>
          <p:cNvSpPr/>
          <p:nvPr/>
        </p:nvSpPr>
        <p:spPr>
          <a:xfrm>
            <a:off x="476250" y="1885950"/>
            <a:ext cx="7511761" cy="4495800"/>
          </a:xfrm>
          <a:prstGeom prst="rect">
            <a:avLst/>
          </a:prstGeom>
          <a:solidFill>
            <a:srgbClr val="000000">
              <a:alpha val="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lt1"/>
              </a:solidFill>
              <a:latin typeface="Calibri"/>
              <a:ea typeface="Calibri"/>
              <a:cs typeface="Calibri"/>
              <a:sym typeface="Calibri"/>
            </a:endParaRPr>
          </a:p>
        </p:txBody>
      </p:sp>
      <p:pic>
        <p:nvPicPr>
          <p:cNvPr id="207" name="Google Shape;207;p18" descr="preencoded.png"/>
          <p:cNvPicPr preferRelativeResize="0"/>
          <p:nvPr/>
        </p:nvPicPr>
        <p:blipFill rotWithShape="1">
          <a:blip r:embed="rId4">
            <a:alphaModFix/>
          </a:blip>
          <a:srcRect/>
          <a:stretch/>
        </p:blipFill>
        <p:spPr>
          <a:xfrm>
            <a:off x="476250" y="1695450"/>
            <a:ext cx="7511761" cy="4641387"/>
          </a:xfrm>
          <a:prstGeom prst="rect">
            <a:avLst/>
          </a:prstGeom>
          <a:noFill/>
          <a:ln>
            <a:noFill/>
          </a:ln>
        </p:spPr>
      </p:pic>
      <p:pic>
        <p:nvPicPr>
          <p:cNvPr id="208" name="Google Shape;208;p18" descr="preencoded.png"/>
          <p:cNvPicPr preferRelativeResize="0"/>
          <p:nvPr/>
        </p:nvPicPr>
        <p:blipFill rotWithShape="1">
          <a:blip r:embed="rId5">
            <a:alphaModFix/>
          </a:blip>
          <a:srcRect/>
          <a:stretch/>
        </p:blipFill>
        <p:spPr>
          <a:xfrm>
            <a:off x="955929" y="1711452"/>
            <a:ext cx="6391275" cy="1657350"/>
          </a:xfrm>
          <a:prstGeom prst="rect">
            <a:avLst/>
          </a:prstGeom>
          <a:noFill/>
          <a:ln>
            <a:noFill/>
          </a:ln>
        </p:spPr>
      </p:pic>
      <p:sp>
        <p:nvSpPr>
          <p:cNvPr id="209" name="Google Shape;209;p18"/>
          <p:cNvSpPr/>
          <p:nvPr/>
        </p:nvSpPr>
        <p:spPr>
          <a:xfrm>
            <a:off x="4974670" y="490289"/>
            <a:ext cx="7167425" cy="1038225"/>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lt1"/>
              </a:solidFill>
              <a:latin typeface="Calibri"/>
              <a:ea typeface="Calibri"/>
              <a:cs typeface="Calibri"/>
              <a:sym typeface="Calibri"/>
            </a:endParaRPr>
          </a:p>
        </p:txBody>
      </p:sp>
      <p:sp>
        <p:nvSpPr>
          <p:cNvPr id="210" name="Google Shape;210;p18"/>
          <p:cNvSpPr/>
          <p:nvPr/>
        </p:nvSpPr>
        <p:spPr>
          <a:xfrm>
            <a:off x="5117661" y="632133"/>
            <a:ext cx="6881575" cy="215860"/>
          </a:xfrm>
          <a:prstGeom prst="rect">
            <a:avLst/>
          </a:prstGeom>
          <a:noFill/>
          <a:ln>
            <a:noFill/>
          </a:ln>
        </p:spPr>
        <p:txBody>
          <a:bodyPr spcFirstLastPara="1" wrap="square" lIns="0" tIns="0" rIns="0" bIns="0" anchor="ctr" anchorCtr="0">
            <a:noAutofit/>
          </a:bodyPr>
          <a:lstStyle/>
          <a:p>
            <a:pPr marL="0" marR="0" lvl="0" indent="0" algn="ctr" rtl="0">
              <a:lnSpc>
                <a:spcPct val="134920"/>
              </a:lnSpc>
              <a:spcBef>
                <a:spcPts val="0"/>
              </a:spcBef>
              <a:spcAft>
                <a:spcPts val="0"/>
              </a:spcAft>
              <a:buNone/>
            </a:pPr>
            <a:r>
              <a:rPr lang="en-US" sz="1260" b="1">
                <a:solidFill>
                  <a:srgbClr val="000000"/>
                </a:solidFill>
                <a:latin typeface="Roboto"/>
                <a:ea typeface="Roboto"/>
                <a:cs typeface="Roboto"/>
                <a:sym typeface="Roboto"/>
              </a:rPr>
              <a:t>ESTIMATING CYBERCRIME LOSSES IS TRICKY (LONG STORY)</a:t>
            </a:r>
            <a:endParaRPr sz="2400">
              <a:solidFill>
                <a:schemeClr val="lt1"/>
              </a:solidFill>
              <a:latin typeface="Calibri"/>
              <a:ea typeface="Calibri"/>
              <a:cs typeface="Calibri"/>
              <a:sym typeface="Calibri"/>
            </a:endParaRPr>
          </a:p>
        </p:txBody>
      </p:sp>
      <p:sp>
        <p:nvSpPr>
          <p:cNvPr id="211" name="Google Shape;211;p18"/>
          <p:cNvSpPr/>
          <p:nvPr/>
        </p:nvSpPr>
        <p:spPr>
          <a:xfrm>
            <a:off x="4981882" y="923360"/>
            <a:ext cx="7153131" cy="459819"/>
          </a:xfrm>
          <a:prstGeom prst="rect">
            <a:avLst/>
          </a:prstGeom>
          <a:noFill/>
          <a:ln>
            <a:noFill/>
          </a:ln>
        </p:spPr>
        <p:txBody>
          <a:bodyPr spcFirstLastPara="1" wrap="square" lIns="0" tIns="0" rIns="0" bIns="0" anchor="ctr" anchorCtr="0">
            <a:noAutofit/>
          </a:bodyPr>
          <a:lstStyle/>
          <a:p>
            <a:pPr marL="0" marR="0" lvl="0" indent="0" algn="ctr" rtl="0">
              <a:lnSpc>
                <a:spcPct val="142039"/>
              </a:lnSpc>
              <a:spcBef>
                <a:spcPts val="0"/>
              </a:spcBef>
              <a:spcAft>
                <a:spcPts val="0"/>
              </a:spcAft>
              <a:buNone/>
            </a:pPr>
            <a:r>
              <a:rPr lang="en-US" sz="1275">
                <a:solidFill>
                  <a:srgbClr val="000000"/>
                </a:solidFill>
                <a:latin typeface="Roboto Slab"/>
                <a:ea typeface="Roboto Slab"/>
                <a:cs typeface="Roboto Slab"/>
                <a:sym typeface="Roboto Slab"/>
              </a:rPr>
              <a:t>But it's clear that even just direct losses are huge and steadily increasing year by</a:t>
            </a:r>
            <a:br>
              <a:rPr lang="en-US" sz="1275">
                <a:solidFill>
                  <a:srgbClr val="000000"/>
                </a:solidFill>
                <a:latin typeface="Roboto Slab"/>
                <a:ea typeface="Roboto Slab"/>
                <a:cs typeface="Roboto Slab"/>
                <a:sym typeface="Roboto Slab"/>
              </a:rPr>
            </a:br>
            <a:r>
              <a:rPr lang="en-US" sz="1275">
                <a:solidFill>
                  <a:srgbClr val="000000"/>
                </a:solidFill>
                <a:latin typeface="Roboto Slab"/>
                <a:ea typeface="Roboto Slab"/>
                <a:cs typeface="Roboto Slab"/>
                <a:sym typeface="Roboto Slab"/>
              </a:rPr>
              <a:t>year ($275B number from RAND's </a:t>
            </a:r>
            <a:r>
              <a:rPr lang="en-US" sz="1275" i="1">
                <a:solidFill>
                  <a:srgbClr val="000000"/>
                </a:solidFill>
                <a:latin typeface="Roboto Slab"/>
                <a:ea typeface="Roboto Slab"/>
                <a:cs typeface="Roboto Slab"/>
                <a:sym typeface="Roboto Slab"/>
              </a:rPr>
              <a:t>Estimating the Global Cost of Cyber Risk paper</a:t>
            </a:r>
            <a:r>
              <a:rPr lang="en-US" sz="1275">
                <a:solidFill>
                  <a:srgbClr val="000000"/>
                </a:solidFill>
                <a:latin typeface="Roboto Slab"/>
                <a:ea typeface="Roboto Slab"/>
                <a:cs typeface="Roboto Slab"/>
                <a:sym typeface="Roboto Slab"/>
              </a:rPr>
              <a:t>)</a:t>
            </a:r>
            <a:endParaRPr sz="2400">
              <a:solidFill>
                <a:schemeClr val="lt1"/>
              </a:solidFill>
              <a:latin typeface="Calibri"/>
              <a:ea typeface="Calibri"/>
              <a:cs typeface="Calibri"/>
              <a:sym typeface="Calibri"/>
            </a:endParaRPr>
          </a:p>
        </p:txBody>
      </p:sp>
      <p:sp>
        <p:nvSpPr>
          <p:cNvPr id="212" name="Google Shape;212;p18"/>
          <p:cNvSpPr/>
          <p:nvPr/>
        </p:nvSpPr>
        <p:spPr>
          <a:xfrm>
            <a:off x="8610121" y="4987130"/>
            <a:ext cx="2864524" cy="570548"/>
          </a:xfrm>
          <a:prstGeom prst="rect">
            <a:avLst/>
          </a:prstGeom>
          <a:noFill/>
          <a:ln>
            <a:noFill/>
          </a:ln>
        </p:spPr>
        <p:txBody>
          <a:bodyPr spcFirstLastPara="1" wrap="square" lIns="0" tIns="0" rIns="0" bIns="0" anchor="ctr" anchorCtr="0">
            <a:noAutofit/>
          </a:bodyPr>
          <a:lstStyle/>
          <a:p>
            <a:pPr marL="0" marR="0" lvl="0" indent="0" algn="ctr" rtl="0">
              <a:lnSpc>
                <a:spcPct val="106494"/>
              </a:lnSpc>
              <a:spcBef>
                <a:spcPts val="0"/>
              </a:spcBef>
              <a:spcAft>
                <a:spcPts val="0"/>
              </a:spcAft>
              <a:buNone/>
            </a:pPr>
            <a:r>
              <a:rPr lang="en-US" sz="4219">
                <a:solidFill>
                  <a:srgbClr val="FFFFFF"/>
                </a:solidFill>
                <a:latin typeface="Roboto Slab"/>
                <a:ea typeface="Roboto Slab"/>
                <a:cs typeface="Roboto Slab"/>
                <a:sym typeface="Roboto Slab"/>
              </a:rPr>
              <a:t>Failing</a:t>
            </a:r>
            <a:endParaRPr sz="2400">
              <a:solidFill>
                <a:schemeClr val="lt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19"/>
          <p:cNvSpPr txBox="1">
            <a:spLocks noGrp="1"/>
          </p:cNvSpPr>
          <p:nvPr>
            <p:ph type="title"/>
          </p:nvPr>
        </p:nvSpPr>
        <p:spPr>
          <a:xfrm>
            <a:off x="638214" y="118871"/>
            <a:ext cx="8995979" cy="1249053"/>
          </a:xfrm>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Clr>
                <a:schemeClr val="accent1"/>
              </a:buClr>
              <a:buSzPts val="3600"/>
              <a:buFont typeface="Arial"/>
              <a:buNone/>
            </a:pPr>
            <a:r>
              <a:rPr lang="en-US"/>
              <a:t>2025 Verizon DBIR Statistics</a:t>
            </a:r>
            <a:endParaRPr/>
          </a:p>
        </p:txBody>
      </p:sp>
      <p:sp>
        <p:nvSpPr>
          <p:cNvPr id="218" name="Google Shape;218;p19"/>
          <p:cNvSpPr txBox="1">
            <a:spLocks noGrp="1"/>
          </p:cNvSpPr>
          <p:nvPr>
            <p:ph type="sldNum" idx="12"/>
          </p:nvPr>
        </p:nvSpPr>
        <p:spPr>
          <a:xfrm>
            <a:off x="5802926" y="6362579"/>
            <a:ext cx="544403"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18</a:t>
            </a:fld>
            <a:endParaRPr/>
          </a:p>
        </p:txBody>
      </p:sp>
      <p:grpSp>
        <p:nvGrpSpPr>
          <p:cNvPr id="219" name="Google Shape;219;p19"/>
          <p:cNvGrpSpPr/>
          <p:nvPr/>
        </p:nvGrpSpPr>
        <p:grpSpPr>
          <a:xfrm>
            <a:off x="647642" y="1495545"/>
            <a:ext cx="11088638" cy="4438889"/>
            <a:chOff x="0" y="49565"/>
            <a:chExt cx="11088638" cy="4438889"/>
          </a:xfrm>
        </p:grpSpPr>
        <p:sp>
          <p:nvSpPr>
            <p:cNvPr id="220" name="Google Shape;220;p19"/>
            <p:cNvSpPr/>
            <p:nvPr/>
          </p:nvSpPr>
          <p:spPr>
            <a:xfrm>
              <a:off x="0" y="595685"/>
              <a:ext cx="11088638" cy="1573424"/>
            </a:xfrm>
            <a:prstGeom prst="rect">
              <a:avLst/>
            </a:prstGeom>
            <a:solidFill>
              <a:schemeClr val="lt1">
                <a:alpha val="90196"/>
              </a:schemeClr>
            </a:solidFill>
            <a:ln w="25400" cap="flat" cmpd="sng">
              <a:solidFill>
                <a:srgbClr val="2264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9"/>
            <p:cNvSpPr txBox="1"/>
            <p:nvPr/>
          </p:nvSpPr>
          <p:spPr>
            <a:xfrm>
              <a:off x="0" y="595685"/>
              <a:ext cx="11088638" cy="1573424"/>
            </a:xfrm>
            <a:prstGeom prst="rect">
              <a:avLst/>
            </a:prstGeom>
            <a:noFill/>
            <a:ln>
              <a:noFill/>
            </a:ln>
          </p:spPr>
          <p:txBody>
            <a:bodyPr spcFirstLastPara="1" wrap="square" lIns="860600" tIns="770625" rIns="860600" bIns="263125" anchor="t" anchorCtr="0">
              <a:noAutofit/>
            </a:bodyPr>
            <a:lstStyle/>
            <a:p>
              <a:pPr marL="285750" marR="0" lvl="1" indent="-285750" algn="l" rtl="0">
                <a:lnSpc>
                  <a:spcPct val="90000"/>
                </a:lnSpc>
                <a:spcBef>
                  <a:spcPts val="0"/>
                </a:spcBef>
                <a:spcAft>
                  <a:spcPts val="0"/>
                </a:spcAft>
                <a:buClr>
                  <a:schemeClr val="tx1"/>
                </a:buClr>
                <a:buSzPts val="3700"/>
                <a:buFont typeface="Calibri"/>
                <a:buChar char="•"/>
              </a:pPr>
              <a:r>
                <a:rPr lang="en-US" sz="3700" b="0" i="0" u="none" strike="noStrike" cap="none" dirty="0">
                  <a:solidFill>
                    <a:schemeClr val="tx1"/>
                  </a:solidFill>
                  <a:latin typeface="Calibri"/>
                  <a:ea typeface="Calibri"/>
                  <a:cs typeface="Calibri"/>
                  <a:sym typeface="Calibri"/>
                </a:rPr>
                <a:t>22052</a:t>
              </a:r>
              <a:endParaRPr sz="3700" b="0" i="0" u="none" strike="noStrike" cap="none" dirty="0">
                <a:solidFill>
                  <a:schemeClr val="tx1"/>
                </a:solidFill>
                <a:latin typeface="Calibri"/>
                <a:ea typeface="Calibri"/>
                <a:cs typeface="Calibri"/>
                <a:sym typeface="Calibri"/>
              </a:endParaRPr>
            </a:p>
          </p:txBody>
        </p:sp>
        <p:sp>
          <p:nvSpPr>
            <p:cNvPr id="222" name="Google Shape;222;p19"/>
            <p:cNvSpPr/>
            <p:nvPr/>
          </p:nvSpPr>
          <p:spPr>
            <a:xfrm>
              <a:off x="554431" y="49565"/>
              <a:ext cx="7762046" cy="1092240"/>
            </a:xfrm>
            <a:prstGeom prst="roundRect">
              <a:avLst>
                <a:gd name="adj" fmla="val 16667"/>
              </a:avLst>
            </a:prstGeom>
            <a:solidFill>
              <a:srgbClr val="2264C6"/>
            </a:solidFill>
            <a:ln w="38100" cap="flat" cmpd="sng">
              <a:solidFill>
                <a:schemeClr val="lt1"/>
              </a:solidFill>
              <a:prstDash val="solid"/>
              <a:round/>
              <a:headEnd type="none" w="sm" len="sm"/>
              <a:tailEnd type="none" w="sm" len="sm"/>
            </a:ln>
            <a:effectLst>
              <a:outerShdw blurRad="40000" dist="20000" dir="5400000" rotWithShape="0">
                <a:srgbClr val="000000">
                  <a:alpha val="38039"/>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9"/>
            <p:cNvSpPr txBox="1"/>
            <p:nvPr/>
          </p:nvSpPr>
          <p:spPr>
            <a:xfrm>
              <a:off x="607750" y="102884"/>
              <a:ext cx="7655408" cy="985602"/>
            </a:xfrm>
            <a:prstGeom prst="rect">
              <a:avLst/>
            </a:prstGeom>
            <a:noFill/>
            <a:ln>
              <a:noFill/>
            </a:ln>
          </p:spPr>
          <p:txBody>
            <a:bodyPr spcFirstLastPara="1" wrap="square" lIns="293375" tIns="0" rIns="293375" bIns="0" anchor="ctr" anchorCtr="0">
              <a:noAutofit/>
            </a:bodyPr>
            <a:lstStyle/>
            <a:p>
              <a:pPr marL="0" marR="0" lvl="0" indent="0" algn="l" rtl="0">
                <a:lnSpc>
                  <a:spcPct val="90000"/>
                </a:lnSpc>
                <a:spcBef>
                  <a:spcPts val="0"/>
                </a:spcBef>
                <a:spcAft>
                  <a:spcPts val="0"/>
                </a:spcAft>
                <a:buClr>
                  <a:schemeClr val="lt1"/>
                </a:buClr>
                <a:buSzPts val="3700"/>
                <a:buFont typeface="Calibri"/>
                <a:buNone/>
              </a:pPr>
              <a:r>
                <a:rPr lang="en-US" sz="3700" b="0" i="0">
                  <a:solidFill>
                    <a:schemeClr val="lt1"/>
                  </a:solidFill>
                  <a:latin typeface="Calibri"/>
                  <a:ea typeface="Calibri"/>
                  <a:cs typeface="Calibri"/>
                  <a:sym typeface="Calibri"/>
                </a:rPr>
                <a:t>Confirmed Security Incidents</a:t>
              </a:r>
              <a:endParaRPr sz="3700">
                <a:solidFill>
                  <a:schemeClr val="lt1"/>
                </a:solidFill>
                <a:latin typeface="Calibri"/>
                <a:ea typeface="Calibri"/>
                <a:cs typeface="Calibri"/>
                <a:sym typeface="Calibri"/>
              </a:endParaRPr>
            </a:p>
          </p:txBody>
        </p:sp>
        <p:sp>
          <p:nvSpPr>
            <p:cNvPr id="224" name="Google Shape;224;p19"/>
            <p:cNvSpPr/>
            <p:nvPr/>
          </p:nvSpPr>
          <p:spPr>
            <a:xfrm>
              <a:off x="0" y="2915030"/>
              <a:ext cx="11088638" cy="1573424"/>
            </a:xfrm>
            <a:prstGeom prst="rect">
              <a:avLst/>
            </a:prstGeom>
            <a:solidFill>
              <a:schemeClr val="lt1">
                <a:alpha val="90196"/>
              </a:schemeClr>
            </a:solidFill>
            <a:ln w="25400" cap="flat" cmpd="sng">
              <a:solidFill>
                <a:srgbClr val="2264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9"/>
            <p:cNvSpPr txBox="1"/>
            <p:nvPr/>
          </p:nvSpPr>
          <p:spPr>
            <a:xfrm>
              <a:off x="0" y="2915030"/>
              <a:ext cx="11088638" cy="1573424"/>
            </a:xfrm>
            <a:prstGeom prst="rect">
              <a:avLst/>
            </a:prstGeom>
            <a:noFill/>
            <a:ln>
              <a:noFill/>
            </a:ln>
          </p:spPr>
          <p:txBody>
            <a:bodyPr spcFirstLastPara="1" wrap="square" lIns="860600" tIns="770625" rIns="860600" bIns="263125" anchor="t" anchorCtr="0">
              <a:noAutofit/>
            </a:bodyPr>
            <a:lstStyle/>
            <a:p>
              <a:pPr marL="285750" marR="0" lvl="1" indent="-285750" algn="l" rtl="0">
                <a:lnSpc>
                  <a:spcPct val="90000"/>
                </a:lnSpc>
                <a:spcBef>
                  <a:spcPts val="0"/>
                </a:spcBef>
                <a:spcAft>
                  <a:spcPts val="0"/>
                </a:spcAft>
                <a:buClr>
                  <a:schemeClr val="tx1"/>
                </a:buClr>
                <a:buSzPts val="3700"/>
                <a:buFont typeface="Calibri"/>
                <a:buChar char="•"/>
              </a:pPr>
              <a:r>
                <a:rPr lang="en-US" sz="3700" b="0" i="0" u="none" strike="noStrike" cap="none" dirty="0">
                  <a:solidFill>
                    <a:schemeClr val="tx1"/>
                  </a:solidFill>
                  <a:latin typeface="Calibri"/>
                  <a:ea typeface="Calibri"/>
                  <a:cs typeface="Calibri"/>
                  <a:sym typeface="Calibri"/>
                </a:rPr>
                <a:t>12195</a:t>
              </a:r>
              <a:endParaRPr sz="3700" b="0" i="0" u="none" strike="noStrike" cap="none" dirty="0">
                <a:solidFill>
                  <a:schemeClr val="tx1"/>
                </a:solidFill>
                <a:latin typeface="Calibri"/>
                <a:ea typeface="Calibri"/>
                <a:cs typeface="Calibri"/>
                <a:sym typeface="Calibri"/>
              </a:endParaRPr>
            </a:p>
          </p:txBody>
        </p:sp>
        <p:sp>
          <p:nvSpPr>
            <p:cNvPr id="226" name="Google Shape;226;p19"/>
            <p:cNvSpPr/>
            <p:nvPr/>
          </p:nvSpPr>
          <p:spPr>
            <a:xfrm>
              <a:off x="554431" y="2368909"/>
              <a:ext cx="7762046" cy="1092240"/>
            </a:xfrm>
            <a:prstGeom prst="roundRect">
              <a:avLst>
                <a:gd name="adj" fmla="val 16667"/>
              </a:avLst>
            </a:prstGeom>
            <a:solidFill>
              <a:srgbClr val="2264C6"/>
            </a:solidFill>
            <a:ln w="38100" cap="flat" cmpd="sng">
              <a:solidFill>
                <a:schemeClr val="lt1"/>
              </a:solidFill>
              <a:prstDash val="solid"/>
              <a:round/>
              <a:headEnd type="none" w="sm" len="sm"/>
              <a:tailEnd type="none" w="sm" len="sm"/>
            </a:ln>
            <a:effectLst>
              <a:outerShdw blurRad="40000" dist="20000" dir="5400000" rotWithShape="0">
                <a:srgbClr val="000000">
                  <a:alpha val="38039"/>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9"/>
            <p:cNvSpPr txBox="1"/>
            <p:nvPr/>
          </p:nvSpPr>
          <p:spPr>
            <a:xfrm>
              <a:off x="607750" y="2422228"/>
              <a:ext cx="7655408" cy="985602"/>
            </a:xfrm>
            <a:prstGeom prst="rect">
              <a:avLst/>
            </a:prstGeom>
            <a:noFill/>
            <a:ln>
              <a:noFill/>
            </a:ln>
          </p:spPr>
          <p:txBody>
            <a:bodyPr spcFirstLastPara="1" wrap="square" lIns="293375" tIns="0" rIns="293375" bIns="0" anchor="ctr" anchorCtr="0">
              <a:noAutofit/>
            </a:bodyPr>
            <a:lstStyle/>
            <a:p>
              <a:pPr marL="0" marR="0" lvl="0" indent="0" algn="l" rtl="0">
                <a:lnSpc>
                  <a:spcPct val="90000"/>
                </a:lnSpc>
                <a:spcBef>
                  <a:spcPts val="0"/>
                </a:spcBef>
                <a:spcAft>
                  <a:spcPts val="0"/>
                </a:spcAft>
                <a:buClr>
                  <a:schemeClr val="lt1"/>
                </a:buClr>
                <a:buSzPts val="3700"/>
                <a:buFont typeface="Calibri"/>
                <a:buNone/>
              </a:pPr>
              <a:r>
                <a:rPr lang="en-US" sz="3700" b="0" i="0">
                  <a:solidFill>
                    <a:schemeClr val="lt1"/>
                  </a:solidFill>
                  <a:latin typeface="Calibri"/>
                  <a:ea typeface="Calibri"/>
                  <a:cs typeface="Calibri"/>
                  <a:sym typeface="Calibri"/>
                </a:rPr>
                <a:t>Confirmed Data Breaches</a:t>
              </a:r>
              <a:endParaRPr sz="3700">
                <a:solidFill>
                  <a:schemeClr val="lt1"/>
                </a:solidFill>
                <a:latin typeface="Calibri"/>
                <a:ea typeface="Calibri"/>
                <a:cs typeface="Calibri"/>
                <a:sym typeface="Calibri"/>
              </a:endParaRPr>
            </a:p>
          </p:txBody>
        </p:sp>
      </p:grpSp>
      <p:sp>
        <p:nvSpPr>
          <p:cNvPr id="228" name="Google Shape;228;p19"/>
          <p:cNvSpPr/>
          <p:nvPr/>
        </p:nvSpPr>
        <p:spPr>
          <a:xfrm>
            <a:off x="3352802" y="5022272"/>
            <a:ext cx="1544780" cy="1136765"/>
          </a:xfrm>
          <a:prstGeom prst="upArrow">
            <a:avLst>
              <a:gd name="adj1" fmla="val 50000"/>
              <a:gd name="adj2" fmla="val 50000"/>
            </a:avLst>
          </a:prstGeom>
          <a:solidFill>
            <a:schemeClr val="accent2"/>
          </a:solidFill>
          <a:ln w="25400" cap="flat" cmpd="sng">
            <a:solidFill>
              <a:srgbClr val="46561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lt1"/>
                </a:solidFill>
                <a:latin typeface="Calibri"/>
                <a:ea typeface="Calibri"/>
                <a:cs typeface="Calibri"/>
                <a:sym typeface="Calibri"/>
              </a:rPr>
              <a:t>13%</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20"/>
          <p:cNvSpPr txBox="1">
            <a:spLocks noGrp="1"/>
          </p:cNvSpPr>
          <p:nvPr>
            <p:ph type="body" idx="4294967295"/>
          </p:nvPr>
        </p:nvSpPr>
        <p:spPr>
          <a:xfrm>
            <a:off x="639783" y="1455955"/>
            <a:ext cx="6290954" cy="4537822"/>
          </a:xfrm>
          <a:prstGeom prst="rect">
            <a:avLst/>
          </a:prstGeom>
          <a:noFill/>
          <a:ln>
            <a:noFill/>
          </a:ln>
        </p:spPr>
        <p:txBody>
          <a:bodyPr spcFirstLastPara="1" wrap="square" lIns="0" tIns="0" rIns="0" bIns="0" anchor="t" anchorCtr="0">
            <a:normAutofit/>
          </a:bodyPr>
          <a:lstStyle/>
          <a:p>
            <a:pPr marL="304784" lvl="0" indent="-304784" algn="l" rtl="0">
              <a:lnSpc>
                <a:spcPct val="95000"/>
              </a:lnSpc>
              <a:spcBef>
                <a:spcPts val="0"/>
              </a:spcBef>
              <a:spcAft>
                <a:spcPts val="0"/>
              </a:spcAft>
              <a:buSzPts val="2800"/>
              <a:buChar char="•"/>
            </a:pPr>
            <a:r>
              <a:rPr lang="en-US" dirty="0"/>
              <a:t>The median breach is done in 5 days</a:t>
            </a:r>
            <a:endParaRPr dirty="0"/>
          </a:p>
          <a:p>
            <a:pPr marL="304784" lvl="0" indent="-304784" algn="l" rtl="0">
              <a:lnSpc>
                <a:spcPct val="95000"/>
              </a:lnSpc>
              <a:spcBef>
                <a:spcPts val="1500"/>
              </a:spcBef>
              <a:spcAft>
                <a:spcPts val="0"/>
              </a:spcAft>
              <a:buSzPts val="2800"/>
              <a:buChar char="•"/>
            </a:pPr>
            <a:r>
              <a:rPr lang="en-US" dirty="0"/>
              <a:t>Median internal detection is 10 days</a:t>
            </a:r>
            <a:endParaRPr dirty="0"/>
          </a:p>
          <a:p>
            <a:pPr marL="304784" lvl="0" indent="-304784" algn="l" rtl="0">
              <a:lnSpc>
                <a:spcPct val="95000"/>
              </a:lnSpc>
              <a:spcBef>
                <a:spcPts val="1500"/>
              </a:spcBef>
              <a:spcAft>
                <a:spcPts val="0"/>
              </a:spcAft>
              <a:buSzPts val="2800"/>
              <a:buChar char="•"/>
            </a:pPr>
            <a:r>
              <a:rPr lang="en-US" dirty="0"/>
              <a:t>But it used to take us months!</a:t>
            </a:r>
            <a:endParaRPr dirty="0"/>
          </a:p>
          <a:p>
            <a:pPr marL="304784" lvl="0" indent="-304784" algn="l" rtl="0">
              <a:lnSpc>
                <a:spcPct val="95000"/>
              </a:lnSpc>
              <a:spcBef>
                <a:spcPts val="1500"/>
              </a:spcBef>
              <a:spcAft>
                <a:spcPts val="0"/>
              </a:spcAft>
              <a:buSzPts val="2800"/>
              <a:buChar char="•"/>
            </a:pPr>
            <a:r>
              <a:rPr lang="en-US" dirty="0"/>
              <a:t>Is this an improvement?</a:t>
            </a:r>
            <a:endParaRPr dirty="0"/>
          </a:p>
          <a:p>
            <a:pPr marL="304784" lvl="0" indent="-304784" algn="l" rtl="0">
              <a:lnSpc>
                <a:spcPct val="95000"/>
              </a:lnSpc>
              <a:spcBef>
                <a:spcPts val="1500"/>
              </a:spcBef>
              <a:spcAft>
                <a:spcPts val="0"/>
              </a:spcAft>
              <a:buSzPts val="2800"/>
              <a:buChar char="•"/>
            </a:pPr>
            <a:r>
              <a:rPr lang="en-US" dirty="0"/>
              <a:t>Can you fail ‘less hard’?</a:t>
            </a:r>
            <a:endParaRPr dirty="0"/>
          </a:p>
        </p:txBody>
      </p:sp>
      <p:sp>
        <p:nvSpPr>
          <p:cNvPr id="234" name="Google Shape;234;p20"/>
          <p:cNvSpPr txBox="1">
            <a:spLocks noGrp="1"/>
          </p:cNvSpPr>
          <p:nvPr>
            <p:ph type="title"/>
          </p:nvPr>
        </p:nvSpPr>
        <p:spPr>
          <a:xfrm>
            <a:off x="638214" y="118871"/>
            <a:ext cx="8995979" cy="1249053"/>
          </a:xfrm>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Clr>
                <a:schemeClr val="accent1"/>
              </a:buClr>
              <a:buSzPts val="3600"/>
              <a:buFont typeface="Arial"/>
              <a:buNone/>
            </a:pPr>
            <a:r>
              <a:rPr lang="en-US"/>
              <a:t>Dwell Time – Metric of Madness</a:t>
            </a:r>
            <a:endParaRPr/>
          </a:p>
        </p:txBody>
      </p:sp>
      <p:sp>
        <p:nvSpPr>
          <p:cNvPr id="235" name="Google Shape;235;p20"/>
          <p:cNvSpPr txBox="1">
            <a:spLocks noGrp="1"/>
          </p:cNvSpPr>
          <p:nvPr>
            <p:ph type="sldNum" idx="12"/>
          </p:nvPr>
        </p:nvSpPr>
        <p:spPr>
          <a:xfrm>
            <a:off x="5802926" y="6362579"/>
            <a:ext cx="544403"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19</a:t>
            </a:fld>
            <a:endParaRPr/>
          </a:p>
        </p:txBody>
      </p:sp>
      <p:pic>
        <p:nvPicPr>
          <p:cNvPr id="236" name="Google Shape;236;p20"/>
          <p:cNvPicPr preferRelativeResize="0"/>
          <p:nvPr/>
        </p:nvPicPr>
        <p:blipFill rotWithShape="1">
          <a:blip r:embed="rId3">
            <a:alphaModFix/>
          </a:blip>
          <a:srcRect/>
          <a:stretch/>
        </p:blipFill>
        <p:spPr>
          <a:xfrm>
            <a:off x="7807124" y="1168467"/>
            <a:ext cx="3654137" cy="4728883"/>
          </a:xfrm>
          <a:prstGeom prst="rect">
            <a:avLst/>
          </a:prstGeom>
          <a:noFill/>
          <a:ln w="127000" cap="rnd" cmpd="sng">
            <a:solidFill>
              <a:srgbClr val="FFFFFF"/>
            </a:solidFill>
            <a:prstDash val="solid"/>
            <a:round/>
            <a:headEnd type="none" w="sm" len="sm"/>
            <a:tailEnd type="none" w="sm" len="sm"/>
          </a:ln>
          <a:effectLst>
            <a:outerShdw blurRad="76200" dist="95250" dir="10500000" sx="97000" sy="23000" kx="900000" algn="br" rotWithShape="0">
              <a:srgbClr val="000000">
                <a:alpha val="20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2"/>
          <p:cNvSpPr txBox="1">
            <a:spLocks noGrp="1"/>
          </p:cNvSpPr>
          <p:nvPr>
            <p:ph type="body" idx="4294967295"/>
          </p:nvPr>
        </p:nvSpPr>
        <p:spPr>
          <a:xfrm>
            <a:off x="647642" y="1377351"/>
            <a:ext cx="11055540" cy="3129237"/>
          </a:xfrm>
          <a:prstGeom prst="rect">
            <a:avLst/>
          </a:prstGeom>
          <a:noFill/>
          <a:ln>
            <a:noFill/>
          </a:ln>
        </p:spPr>
        <p:txBody>
          <a:bodyPr spcFirstLastPara="1" wrap="square" lIns="0" tIns="0" rIns="0" bIns="0" anchor="t" anchorCtr="0">
            <a:normAutofit fontScale="92500"/>
          </a:bodyPr>
          <a:lstStyle/>
          <a:p>
            <a:pPr marL="0" lvl="0" indent="0" algn="l" rtl="0">
              <a:lnSpc>
                <a:spcPct val="105000"/>
              </a:lnSpc>
              <a:spcBef>
                <a:spcPts val="0"/>
              </a:spcBef>
              <a:spcAft>
                <a:spcPts val="0"/>
              </a:spcAft>
              <a:buSzPct val="100000"/>
              <a:buNone/>
            </a:pPr>
            <a:r>
              <a:rPr lang="en-US" sz="2000"/>
              <a:t>Presentations are intended for educational purposes only and do not replace independent professional judgment. Statements of fact and opinions expressed are those of the presenters individually and, unless expressly stated to the contrary, are not the opinion or position of RSA Conference LLC (“RSAC”) or any other co-sponsors. RSAC does not endorse or approve, and assumes no responsibility for, the content, accuracy, or completeness of the information presented.</a:t>
            </a:r>
            <a:endParaRPr/>
          </a:p>
          <a:p>
            <a:pPr marL="0" lvl="0" indent="0" algn="l" rtl="0">
              <a:lnSpc>
                <a:spcPct val="105000"/>
              </a:lnSpc>
              <a:spcBef>
                <a:spcPts val="1400"/>
              </a:spcBef>
              <a:spcAft>
                <a:spcPts val="0"/>
              </a:spcAft>
              <a:buSzPct val="100000"/>
              <a:buNone/>
            </a:pPr>
            <a:r>
              <a:rPr lang="en-US" sz="2000"/>
              <a:t>Attendees should note that sessions may be audio- or video-recorded and may be published in various media, including print, audio, and video formats without further notice. The presentation template and any media capture are subject to copyright protection. </a:t>
            </a:r>
            <a:endParaRPr/>
          </a:p>
          <a:p>
            <a:pPr marL="0" lvl="0" indent="0" algn="l" rtl="0">
              <a:lnSpc>
                <a:spcPct val="105000"/>
              </a:lnSpc>
              <a:spcBef>
                <a:spcPts val="1400"/>
              </a:spcBef>
              <a:spcAft>
                <a:spcPts val="0"/>
              </a:spcAft>
              <a:buSzPct val="100000"/>
              <a:buNone/>
            </a:pPr>
            <a:r>
              <a:rPr lang="en-US" sz="1400"/>
              <a:t>© 2026 RSA Conference LLC. All rights reserved. </a:t>
            </a:r>
            <a:endParaRPr/>
          </a:p>
        </p:txBody>
      </p:sp>
      <p:sp>
        <p:nvSpPr>
          <p:cNvPr id="80" name="Google Shape;80;p2"/>
          <p:cNvSpPr txBox="1">
            <a:spLocks noGrp="1"/>
          </p:cNvSpPr>
          <p:nvPr>
            <p:ph type="title"/>
          </p:nvPr>
        </p:nvSpPr>
        <p:spPr>
          <a:xfrm>
            <a:off x="638214" y="118871"/>
            <a:ext cx="8995979" cy="1249053"/>
          </a:xfrm>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Clr>
                <a:schemeClr val="accent1"/>
              </a:buClr>
              <a:buSzPts val="3600"/>
              <a:buFont typeface="Arial"/>
              <a:buNone/>
            </a:pPr>
            <a:r>
              <a:rPr lang="en-US"/>
              <a:t>Disclaimer</a:t>
            </a:r>
            <a:endParaRPr/>
          </a:p>
        </p:txBody>
      </p:sp>
      <p:sp>
        <p:nvSpPr>
          <p:cNvPr id="81" name="Google Shape;81;p2"/>
          <p:cNvSpPr txBox="1">
            <a:spLocks noGrp="1"/>
          </p:cNvSpPr>
          <p:nvPr>
            <p:ph type="sldNum" idx="12"/>
          </p:nvPr>
        </p:nvSpPr>
        <p:spPr>
          <a:xfrm>
            <a:off x="5802926" y="6362579"/>
            <a:ext cx="544403"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22"/>
          <p:cNvSpPr txBox="1">
            <a:spLocks noGrp="1"/>
          </p:cNvSpPr>
          <p:nvPr>
            <p:ph type="ctrTitle"/>
          </p:nvPr>
        </p:nvSpPr>
        <p:spPr>
          <a:xfrm>
            <a:off x="780731" y="2049702"/>
            <a:ext cx="9332536" cy="1379298"/>
          </a:xfrm>
          <a:prstGeom prst="rect">
            <a:avLst/>
          </a:prstGeom>
          <a:noFill/>
          <a:ln>
            <a:noFill/>
          </a:ln>
        </p:spPr>
        <p:txBody>
          <a:bodyPr spcFirstLastPara="1" wrap="square" lIns="0" tIns="0" rIns="0" bIns="0" anchor="b" anchorCtr="0">
            <a:normAutofit/>
          </a:bodyPr>
          <a:lstStyle/>
          <a:p>
            <a:pPr marL="0" lvl="0" indent="0" algn="l" rtl="0">
              <a:lnSpc>
                <a:spcPct val="90000"/>
              </a:lnSpc>
              <a:spcBef>
                <a:spcPts val="0"/>
              </a:spcBef>
              <a:spcAft>
                <a:spcPts val="0"/>
              </a:spcAft>
              <a:buClr>
                <a:schemeClr val="dk1"/>
              </a:buClr>
              <a:buSzPts val="4400"/>
              <a:buFont typeface="Arial"/>
              <a:buNone/>
            </a:pPr>
            <a:r>
              <a:rPr lang="en-US"/>
              <a:t>Cybersecurity is a Wicked Problem</a:t>
            </a:r>
            <a:endParaRPr/>
          </a:p>
        </p:txBody>
      </p:sp>
      <p:sp>
        <p:nvSpPr>
          <p:cNvPr id="249" name="Google Shape;249;p22"/>
          <p:cNvSpPr txBox="1">
            <a:spLocks noGrp="1"/>
          </p:cNvSpPr>
          <p:nvPr>
            <p:ph type="body" idx="1"/>
          </p:nvPr>
        </p:nvSpPr>
        <p:spPr>
          <a:xfrm>
            <a:off x="780731" y="3600822"/>
            <a:ext cx="6705920" cy="1606972"/>
          </a:xfrm>
          <a:prstGeom prst="rect">
            <a:avLst/>
          </a:prstGeom>
          <a:noFill/>
          <a:ln>
            <a:noFill/>
          </a:ln>
        </p:spPr>
        <p:txBody>
          <a:bodyPr spcFirstLastPara="1" wrap="square" lIns="0" tIns="0" rIns="0" bIns="0" anchor="t" anchorCtr="0">
            <a:noAutofit/>
          </a:bodyPr>
          <a:lstStyle/>
          <a:p>
            <a:pPr marL="0" lvl="0" indent="0" algn="l" rtl="0">
              <a:lnSpc>
                <a:spcPct val="95000"/>
              </a:lnSpc>
              <a:spcBef>
                <a:spcPts val="0"/>
              </a:spcBef>
              <a:spcAft>
                <a:spcPts val="0"/>
              </a:spcAft>
              <a:buSzPts val="2700"/>
              <a:buFont typeface="Arial"/>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pic>
        <p:nvPicPr>
          <p:cNvPr id="254" name="Google Shape;254;p23">
            <a:hlinkClick r:id="rId3"/>
          </p:cNvPr>
          <p:cNvPicPr preferRelativeResize="0"/>
          <p:nvPr/>
        </p:nvPicPr>
        <p:blipFill rotWithShape="1">
          <a:blip r:embed="rId4">
            <a:alphaModFix/>
          </a:blip>
          <a:srcRect/>
          <a:stretch/>
        </p:blipFill>
        <p:spPr>
          <a:xfrm>
            <a:off x="1828481" y="1445980"/>
            <a:ext cx="8726959" cy="4538020"/>
          </a:xfrm>
          <a:prstGeom prst="rect">
            <a:avLst/>
          </a:prstGeom>
          <a:noFill/>
          <a:ln>
            <a:noFill/>
          </a:ln>
        </p:spPr>
      </p:pic>
      <p:sp>
        <p:nvSpPr>
          <p:cNvPr id="255" name="Google Shape;255;p23"/>
          <p:cNvSpPr txBox="1">
            <a:spLocks noGrp="1"/>
          </p:cNvSpPr>
          <p:nvPr>
            <p:ph type="title"/>
          </p:nvPr>
        </p:nvSpPr>
        <p:spPr>
          <a:xfrm>
            <a:off x="638214" y="118871"/>
            <a:ext cx="8995979" cy="1249053"/>
          </a:xfrm>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Clr>
                <a:schemeClr val="accent1"/>
              </a:buClr>
              <a:buSzPts val="3600"/>
              <a:buFont typeface="Arial"/>
              <a:buNone/>
            </a:pPr>
            <a:r>
              <a:rPr lang="en-US"/>
              <a:t>Are we even doing the right things?</a:t>
            </a:r>
            <a:endParaRPr/>
          </a:p>
        </p:txBody>
      </p:sp>
      <p:sp>
        <p:nvSpPr>
          <p:cNvPr id="256" name="Google Shape;256;p23"/>
          <p:cNvSpPr txBox="1">
            <a:spLocks noGrp="1"/>
          </p:cNvSpPr>
          <p:nvPr>
            <p:ph type="sldNum" idx="12"/>
          </p:nvPr>
        </p:nvSpPr>
        <p:spPr>
          <a:xfrm>
            <a:off x="5802926" y="6362579"/>
            <a:ext cx="544403"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grpSp>
        <p:nvGrpSpPr>
          <p:cNvPr id="277" name="Google Shape;277;p25"/>
          <p:cNvGrpSpPr/>
          <p:nvPr/>
        </p:nvGrpSpPr>
        <p:grpSpPr>
          <a:xfrm>
            <a:off x="3619112" y="1456380"/>
            <a:ext cx="5104587" cy="4537377"/>
            <a:chOff x="2979349" y="642"/>
            <a:chExt cx="5104587" cy="4537377"/>
          </a:xfrm>
        </p:grpSpPr>
        <p:sp>
          <p:nvSpPr>
            <p:cNvPr id="278" name="Google Shape;278;p25"/>
            <p:cNvSpPr/>
            <p:nvPr/>
          </p:nvSpPr>
          <p:spPr>
            <a:xfrm>
              <a:off x="4721344" y="642"/>
              <a:ext cx="1620598" cy="1053389"/>
            </a:xfrm>
            <a:prstGeom prst="roundRect">
              <a:avLst>
                <a:gd name="adj" fmla="val 16667"/>
              </a:avLst>
            </a:prstGeom>
            <a:solidFill>
              <a:srgbClr val="D820AC"/>
            </a:solidFill>
            <a:ln w="254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5"/>
            <p:cNvSpPr txBox="1"/>
            <p:nvPr/>
          </p:nvSpPr>
          <p:spPr>
            <a:xfrm>
              <a:off x="4772766" y="52064"/>
              <a:ext cx="1517754" cy="950545"/>
            </a:xfrm>
            <a:prstGeom prst="rect">
              <a:avLst/>
            </a:prstGeom>
            <a:noFill/>
            <a:ln>
              <a:noFill/>
            </a:ln>
          </p:spPr>
          <p:txBody>
            <a:bodyPr spcFirstLastPara="1" wrap="square" lIns="87625" tIns="87625" rIns="87625" bIns="87625" anchor="ctr" anchorCtr="0">
              <a:noAutofit/>
            </a:bodyPr>
            <a:lstStyle/>
            <a:p>
              <a:pPr marL="0" marR="0" lvl="0" indent="0" algn="ctr" rtl="0">
                <a:lnSpc>
                  <a:spcPct val="90000"/>
                </a:lnSpc>
                <a:spcBef>
                  <a:spcPts val="0"/>
                </a:spcBef>
                <a:spcAft>
                  <a:spcPts val="0"/>
                </a:spcAft>
                <a:buClr>
                  <a:schemeClr val="lt1"/>
                </a:buClr>
                <a:buSzPts val="2300"/>
                <a:buFont typeface="Calibri"/>
                <a:buNone/>
              </a:pPr>
              <a:r>
                <a:rPr lang="en-US" sz="2300">
                  <a:solidFill>
                    <a:schemeClr val="lt1"/>
                  </a:solidFill>
                  <a:latin typeface="Calibri"/>
                  <a:ea typeface="Calibri"/>
                  <a:cs typeface="Calibri"/>
                  <a:sym typeface="Calibri"/>
                </a:rPr>
                <a:t>Choose Control</a:t>
              </a:r>
              <a:endParaRPr/>
            </a:p>
          </p:txBody>
        </p:sp>
        <p:sp>
          <p:nvSpPr>
            <p:cNvPr id="280" name="Google Shape;280;p25"/>
            <p:cNvSpPr/>
            <p:nvPr/>
          </p:nvSpPr>
          <p:spPr>
            <a:xfrm>
              <a:off x="3789649" y="527336"/>
              <a:ext cx="3483988" cy="3483988"/>
            </a:xfrm>
            <a:custGeom>
              <a:avLst/>
              <a:gdLst/>
              <a:ahLst/>
              <a:cxnLst/>
              <a:rect l="l" t="t" r="r" b="b"/>
              <a:pathLst>
                <a:path w="120000" h="120000" extrusionOk="0">
                  <a:moveTo>
                    <a:pt x="95632" y="11726"/>
                  </a:moveTo>
                  <a:lnTo>
                    <a:pt x="95632" y="11726"/>
                  </a:lnTo>
                  <a:cubicBezTo>
                    <a:pt x="103324" y="17403"/>
                    <a:pt x="109547" y="24836"/>
                    <a:pt x="113784" y="33406"/>
                  </a:cubicBezTo>
                </a:path>
              </a:pathLst>
            </a:custGeom>
            <a:noFill/>
            <a:ln w="9525" cap="flat" cmpd="sng">
              <a:solidFill>
                <a:srgbClr val="D820A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5"/>
            <p:cNvSpPr/>
            <p:nvPr/>
          </p:nvSpPr>
          <p:spPr>
            <a:xfrm>
              <a:off x="6463338" y="1742636"/>
              <a:ext cx="1620598" cy="1053389"/>
            </a:xfrm>
            <a:prstGeom prst="roundRect">
              <a:avLst>
                <a:gd name="adj" fmla="val 16667"/>
              </a:avLst>
            </a:prstGeom>
            <a:solidFill>
              <a:schemeClr val="accent2"/>
            </a:solidFill>
            <a:ln w="254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5"/>
            <p:cNvSpPr txBox="1"/>
            <p:nvPr/>
          </p:nvSpPr>
          <p:spPr>
            <a:xfrm>
              <a:off x="6514760" y="1794058"/>
              <a:ext cx="1517754" cy="950545"/>
            </a:xfrm>
            <a:prstGeom prst="rect">
              <a:avLst/>
            </a:prstGeom>
            <a:noFill/>
            <a:ln>
              <a:noFill/>
            </a:ln>
          </p:spPr>
          <p:txBody>
            <a:bodyPr spcFirstLastPara="1" wrap="square" lIns="87625" tIns="87625" rIns="87625" bIns="87625" anchor="ctr" anchorCtr="0">
              <a:noAutofit/>
            </a:bodyPr>
            <a:lstStyle/>
            <a:p>
              <a:pPr marL="0" marR="0" lvl="0" indent="0" algn="ctr" rtl="0">
                <a:lnSpc>
                  <a:spcPct val="90000"/>
                </a:lnSpc>
                <a:spcBef>
                  <a:spcPts val="0"/>
                </a:spcBef>
                <a:spcAft>
                  <a:spcPts val="0"/>
                </a:spcAft>
                <a:buClr>
                  <a:schemeClr val="lt1"/>
                </a:buClr>
                <a:buSzPts val="2300"/>
                <a:buFont typeface="Calibri"/>
                <a:buNone/>
              </a:pPr>
              <a:r>
                <a:rPr lang="en-US" sz="2300">
                  <a:solidFill>
                    <a:schemeClr val="lt1"/>
                  </a:solidFill>
                  <a:latin typeface="Calibri"/>
                  <a:ea typeface="Calibri"/>
                  <a:cs typeface="Calibri"/>
                  <a:sym typeface="Calibri"/>
                </a:rPr>
                <a:t>Implement Control</a:t>
              </a:r>
              <a:endParaRPr/>
            </a:p>
          </p:txBody>
        </p:sp>
        <p:sp>
          <p:nvSpPr>
            <p:cNvPr id="283" name="Google Shape;283;p25"/>
            <p:cNvSpPr/>
            <p:nvPr/>
          </p:nvSpPr>
          <p:spPr>
            <a:xfrm>
              <a:off x="3789649" y="527336"/>
              <a:ext cx="3483988" cy="3483988"/>
            </a:xfrm>
            <a:custGeom>
              <a:avLst/>
              <a:gdLst/>
              <a:ahLst/>
              <a:cxnLst/>
              <a:rect l="l" t="t" r="r" b="b"/>
              <a:pathLst>
                <a:path w="120000" h="120000" extrusionOk="0">
                  <a:moveTo>
                    <a:pt x="113784" y="86594"/>
                  </a:moveTo>
                  <a:lnTo>
                    <a:pt x="113784" y="86594"/>
                  </a:lnTo>
                  <a:cubicBezTo>
                    <a:pt x="109547" y="95164"/>
                    <a:pt x="103323" y="102597"/>
                    <a:pt x="95632" y="108274"/>
                  </a:cubicBezTo>
                </a:path>
              </a:pathLst>
            </a:custGeom>
            <a:noFill/>
            <a:ln w="9525" cap="flat" cmpd="sng">
              <a:solidFill>
                <a:srgbClr val="D820A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5"/>
            <p:cNvSpPr/>
            <p:nvPr/>
          </p:nvSpPr>
          <p:spPr>
            <a:xfrm>
              <a:off x="4721344" y="3484630"/>
              <a:ext cx="1620598" cy="1053389"/>
            </a:xfrm>
            <a:prstGeom prst="roundRect">
              <a:avLst>
                <a:gd name="adj" fmla="val 16667"/>
              </a:avLst>
            </a:prstGeom>
            <a:solidFill>
              <a:srgbClr val="D820AC"/>
            </a:solidFill>
            <a:ln w="254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5"/>
            <p:cNvSpPr txBox="1"/>
            <p:nvPr/>
          </p:nvSpPr>
          <p:spPr>
            <a:xfrm>
              <a:off x="4772766" y="3536052"/>
              <a:ext cx="1517754" cy="950545"/>
            </a:xfrm>
            <a:prstGeom prst="rect">
              <a:avLst/>
            </a:prstGeom>
            <a:noFill/>
            <a:ln>
              <a:noFill/>
            </a:ln>
          </p:spPr>
          <p:txBody>
            <a:bodyPr spcFirstLastPara="1" wrap="square" lIns="87625" tIns="87625" rIns="87625" bIns="87625" anchor="ctr" anchorCtr="0">
              <a:noAutofit/>
            </a:bodyPr>
            <a:lstStyle/>
            <a:p>
              <a:pPr marL="0" marR="0" lvl="0" indent="0" algn="ctr" rtl="0">
                <a:lnSpc>
                  <a:spcPct val="90000"/>
                </a:lnSpc>
                <a:spcBef>
                  <a:spcPts val="0"/>
                </a:spcBef>
                <a:spcAft>
                  <a:spcPts val="0"/>
                </a:spcAft>
                <a:buClr>
                  <a:schemeClr val="lt1"/>
                </a:buClr>
                <a:buSzPts val="2300"/>
                <a:buFont typeface="Calibri"/>
                <a:buNone/>
              </a:pPr>
              <a:r>
                <a:rPr lang="en-US" sz="2300">
                  <a:solidFill>
                    <a:schemeClr val="lt1"/>
                  </a:solidFill>
                  <a:latin typeface="Calibri"/>
                  <a:ea typeface="Calibri"/>
                  <a:cs typeface="Calibri"/>
                  <a:sym typeface="Calibri"/>
                </a:rPr>
                <a:t>Choose Control</a:t>
              </a:r>
              <a:endParaRPr sz="2300">
                <a:solidFill>
                  <a:schemeClr val="lt1"/>
                </a:solidFill>
                <a:latin typeface="Calibri"/>
                <a:ea typeface="Calibri"/>
                <a:cs typeface="Calibri"/>
                <a:sym typeface="Calibri"/>
              </a:endParaRPr>
            </a:p>
          </p:txBody>
        </p:sp>
        <p:sp>
          <p:nvSpPr>
            <p:cNvPr id="286" name="Google Shape;286;p25"/>
            <p:cNvSpPr/>
            <p:nvPr/>
          </p:nvSpPr>
          <p:spPr>
            <a:xfrm>
              <a:off x="3789649" y="527336"/>
              <a:ext cx="3483988" cy="3483988"/>
            </a:xfrm>
            <a:custGeom>
              <a:avLst/>
              <a:gdLst/>
              <a:ahLst/>
              <a:cxnLst/>
              <a:rect l="l" t="t" r="r" b="b"/>
              <a:pathLst>
                <a:path w="120000" h="120000" extrusionOk="0">
                  <a:moveTo>
                    <a:pt x="24368" y="108274"/>
                  </a:moveTo>
                  <a:cubicBezTo>
                    <a:pt x="16676" y="102597"/>
                    <a:pt x="10453" y="95164"/>
                    <a:pt x="6216" y="86594"/>
                  </a:cubicBezTo>
                </a:path>
              </a:pathLst>
            </a:custGeom>
            <a:noFill/>
            <a:ln w="9525" cap="flat" cmpd="sng">
              <a:solidFill>
                <a:srgbClr val="D820A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5"/>
            <p:cNvSpPr/>
            <p:nvPr/>
          </p:nvSpPr>
          <p:spPr>
            <a:xfrm>
              <a:off x="2979349" y="1742636"/>
              <a:ext cx="1620598" cy="1053389"/>
            </a:xfrm>
            <a:prstGeom prst="roundRect">
              <a:avLst>
                <a:gd name="adj" fmla="val 16667"/>
              </a:avLst>
            </a:prstGeom>
            <a:solidFill>
              <a:schemeClr val="accent2"/>
            </a:solidFill>
            <a:ln w="254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5"/>
            <p:cNvSpPr txBox="1"/>
            <p:nvPr/>
          </p:nvSpPr>
          <p:spPr>
            <a:xfrm>
              <a:off x="3030771" y="1794058"/>
              <a:ext cx="1517754" cy="950545"/>
            </a:xfrm>
            <a:prstGeom prst="rect">
              <a:avLst/>
            </a:prstGeom>
            <a:noFill/>
            <a:ln>
              <a:noFill/>
            </a:ln>
          </p:spPr>
          <p:txBody>
            <a:bodyPr spcFirstLastPara="1" wrap="square" lIns="87625" tIns="87625" rIns="87625" bIns="87625" anchor="ctr" anchorCtr="0">
              <a:noAutofit/>
            </a:bodyPr>
            <a:lstStyle/>
            <a:p>
              <a:pPr marL="0" marR="0" lvl="0" indent="0" algn="ctr" rtl="0">
                <a:lnSpc>
                  <a:spcPct val="90000"/>
                </a:lnSpc>
                <a:spcBef>
                  <a:spcPts val="0"/>
                </a:spcBef>
                <a:spcAft>
                  <a:spcPts val="0"/>
                </a:spcAft>
                <a:buClr>
                  <a:schemeClr val="lt1"/>
                </a:buClr>
                <a:buSzPts val="2300"/>
                <a:buFont typeface="Calibri"/>
                <a:buNone/>
              </a:pPr>
              <a:r>
                <a:rPr lang="en-US" sz="2300">
                  <a:solidFill>
                    <a:schemeClr val="lt1"/>
                  </a:solidFill>
                  <a:latin typeface="Calibri"/>
                  <a:ea typeface="Calibri"/>
                  <a:cs typeface="Calibri"/>
                  <a:sym typeface="Calibri"/>
                </a:rPr>
                <a:t>Implement Control</a:t>
              </a:r>
              <a:endParaRPr/>
            </a:p>
          </p:txBody>
        </p:sp>
        <p:sp>
          <p:nvSpPr>
            <p:cNvPr id="289" name="Google Shape;289;p25"/>
            <p:cNvSpPr/>
            <p:nvPr/>
          </p:nvSpPr>
          <p:spPr>
            <a:xfrm>
              <a:off x="3789649" y="527336"/>
              <a:ext cx="3483988" cy="3483988"/>
            </a:xfrm>
            <a:custGeom>
              <a:avLst/>
              <a:gdLst/>
              <a:ahLst/>
              <a:cxnLst/>
              <a:rect l="l" t="t" r="r" b="b"/>
              <a:pathLst>
                <a:path w="120000" h="120000" extrusionOk="0">
                  <a:moveTo>
                    <a:pt x="6216" y="33406"/>
                  </a:moveTo>
                  <a:lnTo>
                    <a:pt x="6216" y="33406"/>
                  </a:lnTo>
                  <a:cubicBezTo>
                    <a:pt x="10453" y="24836"/>
                    <a:pt x="16677" y="17403"/>
                    <a:pt x="24368" y="11726"/>
                  </a:cubicBezTo>
                </a:path>
              </a:pathLst>
            </a:custGeom>
            <a:noFill/>
            <a:ln w="9525" cap="flat" cmpd="sng">
              <a:solidFill>
                <a:srgbClr val="D820A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0" name="Google Shape;290;p25"/>
          <p:cNvSpPr txBox="1">
            <a:spLocks noGrp="1"/>
          </p:cNvSpPr>
          <p:nvPr>
            <p:ph type="title"/>
          </p:nvPr>
        </p:nvSpPr>
        <p:spPr>
          <a:xfrm>
            <a:off x="638214" y="118871"/>
            <a:ext cx="8995979" cy="1249053"/>
          </a:xfrm>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Clr>
                <a:schemeClr val="accent1"/>
              </a:buClr>
              <a:buSzPts val="3600"/>
              <a:buFont typeface="Arial"/>
              <a:buNone/>
            </a:pPr>
            <a:r>
              <a:rPr lang="en-US"/>
              <a:t>How most orgs manage controls</a:t>
            </a:r>
            <a:endParaRPr/>
          </a:p>
        </p:txBody>
      </p:sp>
      <p:sp>
        <p:nvSpPr>
          <p:cNvPr id="291" name="Google Shape;291;p25"/>
          <p:cNvSpPr txBox="1">
            <a:spLocks noGrp="1"/>
          </p:cNvSpPr>
          <p:nvPr>
            <p:ph type="sldNum" idx="12"/>
          </p:nvPr>
        </p:nvSpPr>
        <p:spPr>
          <a:xfrm>
            <a:off x="5802926" y="6362579"/>
            <a:ext cx="544403"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grpSp>
        <p:nvGrpSpPr>
          <p:cNvPr id="297" name="Google Shape;297;p26"/>
          <p:cNvGrpSpPr/>
          <p:nvPr/>
        </p:nvGrpSpPr>
        <p:grpSpPr>
          <a:xfrm>
            <a:off x="3940394" y="1457000"/>
            <a:ext cx="4462024" cy="4536137"/>
            <a:chOff x="3300631" y="1262"/>
            <a:chExt cx="4462024" cy="4536137"/>
          </a:xfrm>
        </p:grpSpPr>
        <p:sp>
          <p:nvSpPr>
            <p:cNvPr id="298" name="Google Shape;298;p26"/>
            <p:cNvSpPr/>
            <p:nvPr/>
          </p:nvSpPr>
          <p:spPr>
            <a:xfrm>
              <a:off x="4921217" y="1262"/>
              <a:ext cx="1220851" cy="793553"/>
            </a:xfrm>
            <a:prstGeom prst="roundRect">
              <a:avLst>
                <a:gd name="adj" fmla="val 16667"/>
              </a:avLst>
            </a:prstGeom>
            <a:solidFill>
              <a:srgbClr val="D820AC"/>
            </a:solidFill>
            <a:ln w="254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6"/>
            <p:cNvSpPr txBox="1"/>
            <p:nvPr/>
          </p:nvSpPr>
          <p:spPr>
            <a:xfrm>
              <a:off x="4959955" y="40000"/>
              <a:ext cx="1143375" cy="716077"/>
            </a:xfrm>
            <a:prstGeom prst="rect">
              <a:avLst/>
            </a:prstGeom>
            <a:noFill/>
            <a:ln>
              <a:noFill/>
            </a:ln>
          </p:spPr>
          <p:txBody>
            <a:bodyPr spcFirstLastPara="1" wrap="square" lIns="64750" tIns="64750" rIns="64750" bIns="64750" anchor="ctr" anchorCtr="0">
              <a:noAutofit/>
            </a:bodyPr>
            <a:lstStyle/>
            <a:p>
              <a:pPr marL="0" marR="0" lvl="0" indent="0" algn="ctr" rtl="0">
                <a:lnSpc>
                  <a:spcPct val="90000"/>
                </a:lnSpc>
                <a:spcBef>
                  <a:spcPts val="0"/>
                </a:spcBef>
                <a:spcAft>
                  <a:spcPts val="0"/>
                </a:spcAft>
                <a:buClr>
                  <a:schemeClr val="lt1"/>
                </a:buClr>
                <a:buSzPts val="1700"/>
                <a:buFont typeface="Calibri"/>
                <a:buNone/>
              </a:pPr>
              <a:r>
                <a:rPr lang="en-US" sz="1700">
                  <a:solidFill>
                    <a:schemeClr val="lt1"/>
                  </a:solidFill>
                  <a:latin typeface="Calibri"/>
                  <a:ea typeface="Calibri"/>
                  <a:cs typeface="Calibri"/>
                  <a:sym typeface="Calibri"/>
                </a:rPr>
                <a:t>Choose Control</a:t>
              </a:r>
              <a:endParaRPr/>
            </a:p>
          </p:txBody>
        </p:sp>
        <p:sp>
          <p:nvSpPr>
            <p:cNvPr id="300" name="Google Shape;300;p26"/>
            <p:cNvSpPr/>
            <p:nvPr/>
          </p:nvSpPr>
          <p:spPr>
            <a:xfrm>
              <a:off x="3660351" y="398038"/>
              <a:ext cx="3742584" cy="3742584"/>
            </a:xfrm>
            <a:custGeom>
              <a:avLst/>
              <a:gdLst/>
              <a:ahLst/>
              <a:cxnLst/>
              <a:rect l="l" t="t" r="r" b="b"/>
              <a:pathLst>
                <a:path w="120000" h="120000" extrusionOk="0">
                  <a:moveTo>
                    <a:pt x="84508" y="5234"/>
                  </a:moveTo>
                  <a:lnTo>
                    <a:pt x="84508" y="5234"/>
                  </a:lnTo>
                  <a:cubicBezTo>
                    <a:pt x="89429" y="7436"/>
                    <a:pt x="94030" y="10291"/>
                    <a:pt x="98189" y="13723"/>
                  </a:cubicBezTo>
                </a:path>
              </a:pathLst>
            </a:custGeom>
            <a:noFill/>
            <a:ln w="9525" cap="flat" cmpd="sng">
              <a:solidFill>
                <a:srgbClr val="D820A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6"/>
            <p:cNvSpPr/>
            <p:nvPr/>
          </p:nvSpPr>
          <p:spPr>
            <a:xfrm>
              <a:off x="6541804" y="936908"/>
              <a:ext cx="1220851" cy="793553"/>
            </a:xfrm>
            <a:prstGeom prst="roundRect">
              <a:avLst>
                <a:gd name="adj" fmla="val 16667"/>
              </a:avLst>
            </a:prstGeom>
            <a:solidFill>
              <a:schemeClr val="accent2"/>
            </a:solidFill>
            <a:ln w="254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6"/>
            <p:cNvSpPr txBox="1"/>
            <p:nvPr/>
          </p:nvSpPr>
          <p:spPr>
            <a:xfrm>
              <a:off x="6580542" y="975646"/>
              <a:ext cx="1143375" cy="716077"/>
            </a:xfrm>
            <a:prstGeom prst="rect">
              <a:avLst/>
            </a:prstGeom>
            <a:noFill/>
            <a:ln>
              <a:noFill/>
            </a:ln>
          </p:spPr>
          <p:txBody>
            <a:bodyPr spcFirstLastPara="1" wrap="square" lIns="64750" tIns="64750" rIns="64750" bIns="64750" anchor="ctr" anchorCtr="0">
              <a:noAutofit/>
            </a:bodyPr>
            <a:lstStyle/>
            <a:p>
              <a:pPr marL="0" marR="0" lvl="0" indent="0" algn="ctr" rtl="0">
                <a:lnSpc>
                  <a:spcPct val="90000"/>
                </a:lnSpc>
                <a:spcBef>
                  <a:spcPts val="0"/>
                </a:spcBef>
                <a:spcAft>
                  <a:spcPts val="0"/>
                </a:spcAft>
                <a:buClr>
                  <a:schemeClr val="lt1"/>
                </a:buClr>
                <a:buSzPts val="1700"/>
                <a:buFont typeface="Calibri"/>
                <a:buNone/>
              </a:pPr>
              <a:r>
                <a:rPr lang="en-US" sz="1700">
                  <a:solidFill>
                    <a:schemeClr val="lt1"/>
                  </a:solidFill>
                  <a:latin typeface="Calibri"/>
                  <a:ea typeface="Calibri"/>
                  <a:cs typeface="Calibri"/>
                  <a:sym typeface="Calibri"/>
                </a:rPr>
                <a:t>Implement Control</a:t>
              </a:r>
              <a:endParaRPr/>
            </a:p>
          </p:txBody>
        </p:sp>
        <p:sp>
          <p:nvSpPr>
            <p:cNvPr id="303" name="Google Shape;303;p26"/>
            <p:cNvSpPr/>
            <p:nvPr/>
          </p:nvSpPr>
          <p:spPr>
            <a:xfrm>
              <a:off x="3660351" y="398038"/>
              <a:ext cx="3742584" cy="3742584"/>
            </a:xfrm>
            <a:custGeom>
              <a:avLst/>
              <a:gdLst/>
              <a:ahLst/>
              <a:cxnLst/>
              <a:rect l="l" t="t" r="r" b="b"/>
              <a:pathLst>
                <a:path w="120000" h="120000" extrusionOk="0">
                  <a:moveTo>
                    <a:pt x="119063" y="49440"/>
                  </a:moveTo>
                  <a:lnTo>
                    <a:pt x="119063" y="49440"/>
                  </a:lnTo>
                  <a:cubicBezTo>
                    <a:pt x="120312" y="56424"/>
                    <a:pt x="120312" y="63575"/>
                    <a:pt x="119063" y="70559"/>
                  </a:cubicBezTo>
                </a:path>
              </a:pathLst>
            </a:custGeom>
            <a:noFill/>
            <a:ln w="9525" cap="flat" cmpd="sng">
              <a:solidFill>
                <a:srgbClr val="D820A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6"/>
            <p:cNvSpPr/>
            <p:nvPr/>
          </p:nvSpPr>
          <p:spPr>
            <a:xfrm>
              <a:off x="6541804" y="2808200"/>
              <a:ext cx="1220851" cy="793553"/>
            </a:xfrm>
            <a:prstGeom prst="roundRect">
              <a:avLst>
                <a:gd name="adj" fmla="val 16667"/>
              </a:avLst>
            </a:prstGeom>
            <a:solidFill>
              <a:schemeClr val="accent1"/>
            </a:solidFill>
            <a:ln w="254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6"/>
            <p:cNvSpPr txBox="1"/>
            <p:nvPr/>
          </p:nvSpPr>
          <p:spPr>
            <a:xfrm>
              <a:off x="6580542" y="2846938"/>
              <a:ext cx="1143375" cy="716077"/>
            </a:xfrm>
            <a:prstGeom prst="rect">
              <a:avLst/>
            </a:prstGeom>
            <a:noFill/>
            <a:ln>
              <a:noFill/>
            </a:ln>
          </p:spPr>
          <p:txBody>
            <a:bodyPr spcFirstLastPara="1" wrap="square" lIns="64750" tIns="64750" rIns="64750" bIns="64750" anchor="ctr" anchorCtr="0">
              <a:noAutofit/>
            </a:bodyPr>
            <a:lstStyle/>
            <a:p>
              <a:pPr marL="0" marR="0" lvl="0" indent="0" algn="ctr" rtl="0">
                <a:lnSpc>
                  <a:spcPct val="90000"/>
                </a:lnSpc>
                <a:spcBef>
                  <a:spcPts val="0"/>
                </a:spcBef>
                <a:spcAft>
                  <a:spcPts val="0"/>
                </a:spcAft>
                <a:buClr>
                  <a:schemeClr val="lt1"/>
                </a:buClr>
                <a:buSzPts val="1700"/>
                <a:buFont typeface="Calibri"/>
                <a:buNone/>
              </a:pPr>
              <a:r>
                <a:rPr lang="en-US" sz="1700">
                  <a:solidFill>
                    <a:schemeClr val="lt1"/>
                  </a:solidFill>
                  <a:latin typeface="Calibri"/>
                  <a:ea typeface="Calibri"/>
                  <a:cs typeface="Calibri"/>
                  <a:sym typeface="Calibri"/>
                </a:rPr>
                <a:t>Test Control</a:t>
              </a:r>
              <a:endParaRPr/>
            </a:p>
          </p:txBody>
        </p:sp>
        <p:sp>
          <p:nvSpPr>
            <p:cNvPr id="306" name="Google Shape;306;p26"/>
            <p:cNvSpPr/>
            <p:nvPr/>
          </p:nvSpPr>
          <p:spPr>
            <a:xfrm>
              <a:off x="3660351" y="398038"/>
              <a:ext cx="3742584" cy="3742584"/>
            </a:xfrm>
            <a:custGeom>
              <a:avLst/>
              <a:gdLst/>
              <a:ahLst/>
              <a:cxnLst/>
              <a:rect l="l" t="t" r="r" b="b"/>
              <a:pathLst>
                <a:path w="120000" h="120000" extrusionOk="0">
                  <a:moveTo>
                    <a:pt x="98189" y="106278"/>
                  </a:moveTo>
                  <a:lnTo>
                    <a:pt x="98189" y="106278"/>
                  </a:lnTo>
                  <a:cubicBezTo>
                    <a:pt x="94031" y="109709"/>
                    <a:pt x="89429" y="112565"/>
                    <a:pt x="84508" y="114767"/>
                  </a:cubicBezTo>
                </a:path>
              </a:pathLst>
            </a:custGeom>
            <a:noFill/>
            <a:ln w="9525" cap="flat" cmpd="sng">
              <a:solidFill>
                <a:srgbClr val="D820A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6"/>
            <p:cNvSpPr/>
            <p:nvPr/>
          </p:nvSpPr>
          <p:spPr>
            <a:xfrm>
              <a:off x="4921217" y="3743846"/>
              <a:ext cx="1220851" cy="793553"/>
            </a:xfrm>
            <a:prstGeom prst="roundRect">
              <a:avLst>
                <a:gd name="adj" fmla="val 16667"/>
              </a:avLst>
            </a:prstGeom>
            <a:solidFill>
              <a:schemeClr val="accent5"/>
            </a:solidFill>
            <a:ln w="254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6"/>
            <p:cNvSpPr txBox="1"/>
            <p:nvPr/>
          </p:nvSpPr>
          <p:spPr>
            <a:xfrm>
              <a:off x="4959955" y="3782584"/>
              <a:ext cx="1143375" cy="716077"/>
            </a:xfrm>
            <a:prstGeom prst="rect">
              <a:avLst/>
            </a:prstGeom>
            <a:noFill/>
            <a:ln>
              <a:noFill/>
            </a:ln>
          </p:spPr>
          <p:txBody>
            <a:bodyPr spcFirstLastPara="1" wrap="square" lIns="64750" tIns="64750" rIns="64750" bIns="64750" anchor="ctr" anchorCtr="0">
              <a:noAutofit/>
            </a:bodyPr>
            <a:lstStyle/>
            <a:p>
              <a:pPr marL="0" marR="0" lvl="0" indent="0" algn="ctr" rtl="0">
                <a:lnSpc>
                  <a:spcPct val="90000"/>
                </a:lnSpc>
                <a:spcBef>
                  <a:spcPts val="0"/>
                </a:spcBef>
                <a:spcAft>
                  <a:spcPts val="0"/>
                </a:spcAft>
                <a:buClr>
                  <a:schemeClr val="lt1"/>
                </a:buClr>
                <a:buSzPts val="1700"/>
                <a:buFont typeface="Calibri"/>
                <a:buNone/>
              </a:pPr>
              <a:r>
                <a:rPr lang="en-US" sz="1700">
                  <a:solidFill>
                    <a:schemeClr val="lt1"/>
                  </a:solidFill>
                  <a:latin typeface="Calibri"/>
                  <a:ea typeface="Calibri"/>
                  <a:cs typeface="Calibri"/>
                  <a:sym typeface="Calibri"/>
                </a:rPr>
                <a:t>Monitor Control</a:t>
              </a:r>
              <a:endParaRPr/>
            </a:p>
          </p:txBody>
        </p:sp>
        <p:sp>
          <p:nvSpPr>
            <p:cNvPr id="309" name="Google Shape;309;p26"/>
            <p:cNvSpPr/>
            <p:nvPr/>
          </p:nvSpPr>
          <p:spPr>
            <a:xfrm>
              <a:off x="3660351" y="398038"/>
              <a:ext cx="3742584" cy="3742584"/>
            </a:xfrm>
            <a:custGeom>
              <a:avLst/>
              <a:gdLst/>
              <a:ahLst/>
              <a:cxnLst/>
              <a:rect l="l" t="t" r="r" b="b"/>
              <a:pathLst>
                <a:path w="120000" h="120000" extrusionOk="0">
                  <a:moveTo>
                    <a:pt x="35492" y="114766"/>
                  </a:moveTo>
                  <a:lnTo>
                    <a:pt x="35492" y="114766"/>
                  </a:lnTo>
                  <a:cubicBezTo>
                    <a:pt x="30571" y="112564"/>
                    <a:pt x="25970" y="109709"/>
                    <a:pt x="21811" y="106277"/>
                  </a:cubicBezTo>
                </a:path>
              </a:pathLst>
            </a:custGeom>
            <a:noFill/>
            <a:ln w="9525" cap="flat" cmpd="sng">
              <a:solidFill>
                <a:srgbClr val="D820A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6"/>
            <p:cNvSpPr/>
            <p:nvPr/>
          </p:nvSpPr>
          <p:spPr>
            <a:xfrm>
              <a:off x="3300631" y="2808200"/>
              <a:ext cx="1220851" cy="793553"/>
            </a:xfrm>
            <a:prstGeom prst="roundRect">
              <a:avLst>
                <a:gd name="adj" fmla="val 16667"/>
              </a:avLst>
            </a:prstGeom>
            <a:solidFill>
              <a:schemeClr val="accent4"/>
            </a:solidFill>
            <a:ln w="254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6"/>
            <p:cNvSpPr txBox="1"/>
            <p:nvPr/>
          </p:nvSpPr>
          <p:spPr>
            <a:xfrm>
              <a:off x="3339369" y="2846938"/>
              <a:ext cx="1143375" cy="716077"/>
            </a:xfrm>
            <a:prstGeom prst="rect">
              <a:avLst/>
            </a:prstGeom>
            <a:noFill/>
            <a:ln>
              <a:noFill/>
            </a:ln>
          </p:spPr>
          <p:txBody>
            <a:bodyPr spcFirstLastPara="1" wrap="square" lIns="64750" tIns="64750" rIns="64750" bIns="64750" anchor="ctr" anchorCtr="0">
              <a:noAutofit/>
            </a:bodyPr>
            <a:lstStyle/>
            <a:p>
              <a:pPr marL="0" marR="0" lvl="0" indent="0" algn="ctr" rtl="0">
                <a:lnSpc>
                  <a:spcPct val="90000"/>
                </a:lnSpc>
                <a:spcBef>
                  <a:spcPts val="0"/>
                </a:spcBef>
                <a:spcAft>
                  <a:spcPts val="0"/>
                </a:spcAft>
                <a:buClr>
                  <a:schemeClr val="lt1"/>
                </a:buClr>
                <a:buSzPts val="1700"/>
                <a:buFont typeface="Calibri"/>
                <a:buNone/>
              </a:pPr>
              <a:r>
                <a:rPr lang="en-US" sz="1700">
                  <a:solidFill>
                    <a:schemeClr val="lt1"/>
                  </a:solidFill>
                  <a:latin typeface="Calibri"/>
                  <a:ea typeface="Calibri"/>
                  <a:cs typeface="Calibri"/>
                  <a:sym typeface="Calibri"/>
                </a:rPr>
                <a:t>Measure Control</a:t>
              </a:r>
              <a:endParaRPr/>
            </a:p>
          </p:txBody>
        </p:sp>
        <p:sp>
          <p:nvSpPr>
            <p:cNvPr id="312" name="Google Shape;312;p26"/>
            <p:cNvSpPr/>
            <p:nvPr/>
          </p:nvSpPr>
          <p:spPr>
            <a:xfrm>
              <a:off x="3660351" y="398038"/>
              <a:ext cx="3742584" cy="3742584"/>
            </a:xfrm>
            <a:custGeom>
              <a:avLst/>
              <a:gdLst/>
              <a:ahLst/>
              <a:cxnLst/>
              <a:rect l="l" t="t" r="r" b="b"/>
              <a:pathLst>
                <a:path w="120000" h="120000" extrusionOk="0">
                  <a:moveTo>
                    <a:pt x="937" y="70560"/>
                  </a:moveTo>
                  <a:cubicBezTo>
                    <a:pt x="-312" y="63576"/>
                    <a:pt x="-312" y="56425"/>
                    <a:pt x="937" y="49441"/>
                  </a:cubicBezTo>
                </a:path>
              </a:pathLst>
            </a:custGeom>
            <a:noFill/>
            <a:ln w="9525" cap="flat" cmpd="sng">
              <a:solidFill>
                <a:srgbClr val="D820A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6"/>
            <p:cNvSpPr/>
            <p:nvPr/>
          </p:nvSpPr>
          <p:spPr>
            <a:xfrm>
              <a:off x="3300631" y="936908"/>
              <a:ext cx="1220851" cy="793553"/>
            </a:xfrm>
            <a:prstGeom prst="roundRect">
              <a:avLst>
                <a:gd name="adj" fmla="val 16667"/>
              </a:avLst>
            </a:prstGeom>
            <a:solidFill>
              <a:schemeClr val="lt2"/>
            </a:solidFill>
            <a:ln w="254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6"/>
            <p:cNvSpPr txBox="1"/>
            <p:nvPr/>
          </p:nvSpPr>
          <p:spPr>
            <a:xfrm>
              <a:off x="3339369" y="975646"/>
              <a:ext cx="1143375" cy="716077"/>
            </a:xfrm>
            <a:prstGeom prst="rect">
              <a:avLst/>
            </a:prstGeom>
            <a:noFill/>
            <a:ln>
              <a:noFill/>
            </a:ln>
          </p:spPr>
          <p:txBody>
            <a:bodyPr spcFirstLastPara="1" wrap="square" lIns="64750" tIns="64750" rIns="64750" bIns="64750" anchor="ctr" anchorCtr="0">
              <a:noAutofit/>
            </a:bodyPr>
            <a:lstStyle/>
            <a:p>
              <a:pPr marL="0" marR="0" lvl="0" indent="0" algn="ctr" rtl="0">
                <a:lnSpc>
                  <a:spcPct val="90000"/>
                </a:lnSpc>
                <a:spcBef>
                  <a:spcPts val="0"/>
                </a:spcBef>
                <a:spcAft>
                  <a:spcPts val="0"/>
                </a:spcAft>
                <a:buClr>
                  <a:schemeClr val="lt1"/>
                </a:buClr>
                <a:buSzPts val="1700"/>
                <a:buFont typeface="Calibri"/>
                <a:buNone/>
              </a:pPr>
              <a:r>
                <a:rPr lang="en-US" sz="1700">
                  <a:solidFill>
                    <a:schemeClr val="lt1"/>
                  </a:solidFill>
                  <a:latin typeface="Calibri"/>
                  <a:ea typeface="Calibri"/>
                  <a:cs typeface="Calibri"/>
                  <a:sym typeface="Calibri"/>
                </a:rPr>
                <a:t>Improve Control</a:t>
              </a:r>
              <a:endParaRPr/>
            </a:p>
          </p:txBody>
        </p:sp>
        <p:sp>
          <p:nvSpPr>
            <p:cNvPr id="315" name="Google Shape;315;p26"/>
            <p:cNvSpPr/>
            <p:nvPr/>
          </p:nvSpPr>
          <p:spPr>
            <a:xfrm>
              <a:off x="3660351" y="398038"/>
              <a:ext cx="3742584" cy="3742584"/>
            </a:xfrm>
            <a:custGeom>
              <a:avLst/>
              <a:gdLst/>
              <a:ahLst/>
              <a:cxnLst/>
              <a:rect l="l" t="t" r="r" b="b"/>
              <a:pathLst>
                <a:path w="120000" h="120000" extrusionOk="0">
                  <a:moveTo>
                    <a:pt x="21811" y="13722"/>
                  </a:moveTo>
                  <a:lnTo>
                    <a:pt x="21811" y="13722"/>
                  </a:lnTo>
                  <a:cubicBezTo>
                    <a:pt x="25969" y="10291"/>
                    <a:pt x="30571" y="7435"/>
                    <a:pt x="35492" y="5233"/>
                  </a:cubicBezTo>
                </a:path>
              </a:pathLst>
            </a:custGeom>
            <a:noFill/>
            <a:ln w="9525" cap="flat" cmpd="sng">
              <a:solidFill>
                <a:srgbClr val="D820A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6" name="Google Shape;316;p26"/>
          <p:cNvSpPr txBox="1">
            <a:spLocks noGrp="1"/>
          </p:cNvSpPr>
          <p:nvPr>
            <p:ph type="title"/>
          </p:nvPr>
        </p:nvSpPr>
        <p:spPr>
          <a:xfrm>
            <a:off x="638214" y="118871"/>
            <a:ext cx="8995979" cy="1249053"/>
          </a:xfrm>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Clr>
                <a:schemeClr val="accent1"/>
              </a:buClr>
              <a:buSzPts val="3600"/>
              <a:buFont typeface="Arial"/>
              <a:buNone/>
            </a:pPr>
            <a:r>
              <a:rPr lang="en-US"/>
              <a:t>How they should be managed</a:t>
            </a:r>
            <a:endParaRPr/>
          </a:p>
        </p:txBody>
      </p:sp>
      <p:sp>
        <p:nvSpPr>
          <p:cNvPr id="317" name="Google Shape;317;p26"/>
          <p:cNvSpPr txBox="1">
            <a:spLocks noGrp="1"/>
          </p:cNvSpPr>
          <p:nvPr>
            <p:ph type="sldNum" idx="12"/>
          </p:nvPr>
        </p:nvSpPr>
        <p:spPr>
          <a:xfrm>
            <a:off x="5802926" y="6362579"/>
            <a:ext cx="544403"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27"/>
          <p:cNvSpPr txBox="1">
            <a:spLocks noGrp="1"/>
          </p:cNvSpPr>
          <p:nvPr>
            <p:ph type="title"/>
          </p:nvPr>
        </p:nvSpPr>
        <p:spPr>
          <a:xfrm>
            <a:off x="638214" y="118871"/>
            <a:ext cx="8995979" cy="1249053"/>
          </a:xfrm>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Clr>
                <a:schemeClr val="accent1"/>
              </a:buClr>
              <a:buSzPts val="3600"/>
              <a:buFont typeface="Arial"/>
              <a:buNone/>
            </a:pPr>
            <a:r>
              <a:rPr lang="en-US" dirty="0"/>
              <a:t>Choosing Controls or “Best Practices”</a:t>
            </a:r>
            <a:endParaRPr dirty="0"/>
          </a:p>
        </p:txBody>
      </p:sp>
      <p:sp>
        <p:nvSpPr>
          <p:cNvPr id="324" name="Google Shape;324;p27"/>
          <p:cNvSpPr txBox="1">
            <a:spLocks noGrp="1"/>
          </p:cNvSpPr>
          <p:nvPr>
            <p:ph type="sldNum" idx="12"/>
          </p:nvPr>
        </p:nvSpPr>
        <p:spPr>
          <a:xfrm>
            <a:off x="5802926" y="6362579"/>
            <a:ext cx="544403" cy="3651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None/>
            </a:pPr>
            <a:fld id="{00000000-1234-1234-1234-123412341234}" type="slidenum">
              <a:rPr lang="en-US"/>
              <a:t>24</a:t>
            </a:fld>
            <a:endParaRPr/>
          </a:p>
        </p:txBody>
      </p:sp>
      <p:grpSp>
        <p:nvGrpSpPr>
          <p:cNvPr id="325" name="Google Shape;325;p27"/>
          <p:cNvGrpSpPr/>
          <p:nvPr/>
        </p:nvGrpSpPr>
        <p:grpSpPr>
          <a:xfrm>
            <a:off x="648995" y="1955758"/>
            <a:ext cx="11085931" cy="3518462"/>
            <a:chOff x="1353" y="509778"/>
            <a:chExt cx="11085931" cy="3518462"/>
          </a:xfrm>
        </p:grpSpPr>
        <p:sp>
          <p:nvSpPr>
            <p:cNvPr id="326" name="Google Shape;326;p27"/>
            <p:cNvSpPr/>
            <p:nvPr/>
          </p:nvSpPr>
          <p:spPr>
            <a:xfrm>
              <a:off x="1353" y="509778"/>
              <a:ext cx="4751113" cy="3016956"/>
            </a:xfrm>
            <a:prstGeom prst="roundRect">
              <a:avLst>
                <a:gd name="adj" fmla="val 10000"/>
              </a:avLst>
            </a:prstGeom>
            <a:solidFill>
              <a:srgbClr val="A6CE35"/>
            </a:solidFill>
            <a:ln w="38100" cap="flat" cmpd="sng">
              <a:solidFill>
                <a:schemeClr val="lt1"/>
              </a:solidFill>
              <a:prstDash val="solid"/>
              <a:round/>
              <a:headEnd type="none" w="sm" len="sm"/>
              <a:tailEnd type="none" w="sm" len="sm"/>
            </a:ln>
            <a:effectLst>
              <a:outerShdw blurRad="40000" dist="20000" dir="5400000" rotWithShape="0">
                <a:srgbClr val="000000">
                  <a:alpha val="38039"/>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7"/>
            <p:cNvSpPr/>
            <p:nvPr/>
          </p:nvSpPr>
          <p:spPr>
            <a:xfrm>
              <a:off x="529255" y="1011284"/>
              <a:ext cx="4751113" cy="3016956"/>
            </a:xfrm>
            <a:prstGeom prst="roundRect">
              <a:avLst>
                <a:gd name="adj" fmla="val 10000"/>
              </a:avLst>
            </a:prstGeom>
            <a:solidFill>
              <a:schemeClr val="lt1">
                <a:alpha val="90196"/>
              </a:schemeClr>
            </a:solidFill>
            <a:ln w="25400" cap="flat" cmpd="sng">
              <a:solidFill>
                <a:srgbClr val="A6CE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7"/>
            <p:cNvSpPr txBox="1"/>
            <p:nvPr/>
          </p:nvSpPr>
          <p:spPr>
            <a:xfrm>
              <a:off x="617619" y="1099648"/>
              <a:ext cx="4574385" cy="2840228"/>
            </a:xfrm>
            <a:prstGeom prst="rect">
              <a:avLst/>
            </a:prstGeom>
            <a:noFill/>
            <a:ln>
              <a:noFill/>
            </a:ln>
          </p:spPr>
          <p:txBody>
            <a:bodyPr spcFirstLastPara="1" wrap="square" lIns="205725" tIns="205725" rIns="205725" bIns="205725" anchor="ctr" anchorCtr="0">
              <a:noAutofit/>
            </a:bodyPr>
            <a:lstStyle/>
            <a:p>
              <a:pPr marL="0" marR="0" lvl="0" indent="0" algn="ctr" rtl="0">
                <a:lnSpc>
                  <a:spcPct val="90000"/>
                </a:lnSpc>
                <a:spcBef>
                  <a:spcPts val="0"/>
                </a:spcBef>
                <a:spcAft>
                  <a:spcPts val="0"/>
                </a:spcAft>
                <a:buClr>
                  <a:schemeClr val="lt1"/>
                </a:buClr>
                <a:buSzPts val="5400"/>
                <a:buFont typeface="Calibri"/>
                <a:buNone/>
              </a:pPr>
              <a:r>
                <a:rPr lang="en-US" sz="5400" b="0" i="0" dirty="0">
                  <a:solidFill>
                    <a:schemeClr val="tx1"/>
                  </a:solidFill>
                  <a:latin typeface="Calibri"/>
                  <a:ea typeface="Calibri"/>
                  <a:cs typeface="Calibri"/>
                  <a:sym typeface="Calibri"/>
                </a:rPr>
                <a:t>What’s driving these choices?</a:t>
              </a:r>
              <a:endParaRPr sz="5400" dirty="0">
                <a:solidFill>
                  <a:schemeClr val="tx1"/>
                </a:solidFill>
                <a:latin typeface="Calibri"/>
                <a:ea typeface="Calibri"/>
                <a:cs typeface="Calibri"/>
                <a:sym typeface="Calibri"/>
              </a:endParaRPr>
            </a:p>
          </p:txBody>
        </p:sp>
        <p:sp>
          <p:nvSpPr>
            <p:cNvPr id="329" name="Google Shape;329;p27"/>
            <p:cNvSpPr/>
            <p:nvPr/>
          </p:nvSpPr>
          <p:spPr>
            <a:xfrm>
              <a:off x="5808269" y="509778"/>
              <a:ext cx="4751113" cy="3016956"/>
            </a:xfrm>
            <a:prstGeom prst="roundRect">
              <a:avLst>
                <a:gd name="adj" fmla="val 10000"/>
              </a:avLst>
            </a:prstGeom>
            <a:solidFill>
              <a:srgbClr val="A6CE35"/>
            </a:solidFill>
            <a:ln w="38100" cap="flat" cmpd="sng">
              <a:solidFill>
                <a:schemeClr val="lt1"/>
              </a:solidFill>
              <a:prstDash val="solid"/>
              <a:round/>
              <a:headEnd type="none" w="sm" len="sm"/>
              <a:tailEnd type="none" w="sm" len="sm"/>
            </a:ln>
            <a:effectLst>
              <a:outerShdw blurRad="40000" dist="20000" dir="5400000" rotWithShape="0">
                <a:srgbClr val="000000">
                  <a:alpha val="38039"/>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7"/>
            <p:cNvSpPr/>
            <p:nvPr/>
          </p:nvSpPr>
          <p:spPr>
            <a:xfrm>
              <a:off x="6336171" y="1011284"/>
              <a:ext cx="4751113" cy="3016956"/>
            </a:xfrm>
            <a:prstGeom prst="roundRect">
              <a:avLst>
                <a:gd name="adj" fmla="val 10000"/>
              </a:avLst>
            </a:prstGeom>
            <a:solidFill>
              <a:schemeClr val="lt1">
                <a:alpha val="90196"/>
              </a:schemeClr>
            </a:solidFill>
            <a:ln w="25400" cap="flat" cmpd="sng">
              <a:solidFill>
                <a:srgbClr val="A6CE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7"/>
            <p:cNvSpPr txBox="1"/>
            <p:nvPr/>
          </p:nvSpPr>
          <p:spPr>
            <a:xfrm>
              <a:off x="6424535" y="1099648"/>
              <a:ext cx="4574385" cy="2840228"/>
            </a:xfrm>
            <a:prstGeom prst="rect">
              <a:avLst/>
            </a:prstGeom>
            <a:noFill/>
            <a:ln>
              <a:noFill/>
            </a:ln>
          </p:spPr>
          <p:txBody>
            <a:bodyPr spcFirstLastPara="1" wrap="square" lIns="205725" tIns="205725" rIns="205725" bIns="205725" anchor="ctr" anchorCtr="0">
              <a:noAutofit/>
            </a:bodyPr>
            <a:lstStyle/>
            <a:p>
              <a:pPr marL="0" marR="0" lvl="0" indent="0" algn="ctr" rtl="0">
                <a:lnSpc>
                  <a:spcPct val="90000"/>
                </a:lnSpc>
                <a:spcBef>
                  <a:spcPts val="0"/>
                </a:spcBef>
                <a:spcAft>
                  <a:spcPts val="0"/>
                </a:spcAft>
                <a:buClr>
                  <a:schemeClr val="lt1"/>
                </a:buClr>
                <a:buSzPts val="5400"/>
                <a:buFont typeface="Calibri"/>
                <a:buNone/>
              </a:pPr>
              <a:r>
                <a:rPr lang="en-US" sz="5400" b="0" i="0" dirty="0">
                  <a:solidFill>
                    <a:schemeClr val="tx1"/>
                  </a:solidFill>
                  <a:latin typeface="Calibri"/>
                  <a:ea typeface="Calibri"/>
                  <a:cs typeface="Calibri"/>
                  <a:sym typeface="Calibri"/>
                </a:rPr>
                <a:t>What </a:t>
              </a:r>
              <a:r>
                <a:rPr lang="en-US" sz="5400" b="0" i="1" dirty="0">
                  <a:solidFill>
                    <a:schemeClr val="tx1"/>
                  </a:solidFill>
                  <a:latin typeface="Calibri"/>
                  <a:ea typeface="Calibri"/>
                  <a:cs typeface="Calibri"/>
                  <a:sym typeface="Calibri"/>
                </a:rPr>
                <a:t>should </a:t>
              </a:r>
              <a:r>
                <a:rPr lang="en-US" sz="5400" b="0" i="0" dirty="0">
                  <a:solidFill>
                    <a:schemeClr val="tx1"/>
                  </a:solidFill>
                  <a:latin typeface="Calibri"/>
                  <a:ea typeface="Calibri"/>
                  <a:cs typeface="Calibri"/>
                  <a:sym typeface="Calibri"/>
                </a:rPr>
                <a:t>be driving these choices?</a:t>
              </a:r>
              <a:endParaRPr sz="5400" dirty="0">
                <a:solidFill>
                  <a:schemeClr val="tx1"/>
                </a:solidFill>
                <a:latin typeface="Calibri"/>
                <a:ea typeface="Calibri"/>
                <a:cs typeface="Calibri"/>
                <a:sym typeface="Calibri"/>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30"/>
          <p:cNvSpPr txBox="1">
            <a:spLocks noGrp="1"/>
          </p:cNvSpPr>
          <p:nvPr>
            <p:ph type="ctrTitle"/>
          </p:nvPr>
        </p:nvSpPr>
        <p:spPr>
          <a:xfrm>
            <a:off x="780731" y="2049702"/>
            <a:ext cx="9332536" cy="1379298"/>
          </a:xfrm>
          <a:prstGeom prst="rect">
            <a:avLst/>
          </a:prstGeom>
          <a:noFill/>
          <a:ln>
            <a:noFill/>
          </a:ln>
        </p:spPr>
        <p:txBody>
          <a:bodyPr spcFirstLastPara="1" wrap="square" lIns="0" tIns="0" rIns="0" bIns="0" anchor="b" anchorCtr="0">
            <a:normAutofit/>
          </a:bodyPr>
          <a:lstStyle/>
          <a:p>
            <a:pPr marL="0" lvl="0" indent="0" algn="l" rtl="0">
              <a:lnSpc>
                <a:spcPct val="90000"/>
              </a:lnSpc>
              <a:spcBef>
                <a:spcPts val="0"/>
              </a:spcBef>
              <a:spcAft>
                <a:spcPts val="0"/>
              </a:spcAft>
              <a:buClr>
                <a:schemeClr val="dk1"/>
              </a:buClr>
              <a:buSzPts val="4400"/>
              <a:buFont typeface="Arial"/>
              <a:buNone/>
            </a:pPr>
            <a:r>
              <a:rPr lang="en-US"/>
              <a:t>An inflection point in cybersecurity</a:t>
            </a:r>
            <a:endParaRPr/>
          </a:p>
        </p:txBody>
      </p:sp>
      <p:sp>
        <p:nvSpPr>
          <p:cNvPr id="359" name="Google Shape;359;p30"/>
          <p:cNvSpPr txBox="1">
            <a:spLocks noGrp="1"/>
          </p:cNvSpPr>
          <p:nvPr>
            <p:ph type="body" idx="1"/>
          </p:nvPr>
        </p:nvSpPr>
        <p:spPr>
          <a:xfrm>
            <a:off x="780731" y="3600822"/>
            <a:ext cx="6705920" cy="1606972"/>
          </a:xfrm>
          <a:prstGeom prst="rect">
            <a:avLst/>
          </a:prstGeom>
          <a:noFill/>
          <a:ln>
            <a:noFill/>
          </a:ln>
        </p:spPr>
        <p:txBody>
          <a:bodyPr spcFirstLastPara="1" wrap="square" lIns="0" tIns="0" rIns="0" bIns="0" anchor="t" anchorCtr="0">
            <a:noAutofit/>
          </a:bodyPr>
          <a:lstStyle/>
          <a:p>
            <a:pPr marL="0" lvl="0" indent="0" algn="l" rtl="0">
              <a:lnSpc>
                <a:spcPct val="95000"/>
              </a:lnSpc>
              <a:spcBef>
                <a:spcPts val="0"/>
              </a:spcBef>
              <a:spcAft>
                <a:spcPts val="0"/>
              </a:spcAft>
              <a:buSzPts val="2700"/>
              <a:buFont typeface="Arial"/>
              <a:buNone/>
            </a:pPr>
            <a:r>
              <a:rPr lang="en-US"/>
              <a:t>We don’t have to guess.</a:t>
            </a:r>
            <a:endParaRPr/>
          </a:p>
          <a:p>
            <a:pPr marL="0" lvl="0" indent="0" algn="l" rtl="0">
              <a:lnSpc>
                <a:spcPct val="95000"/>
              </a:lnSpc>
              <a:spcBef>
                <a:spcPts val="1500"/>
              </a:spcBef>
              <a:spcAft>
                <a:spcPts val="0"/>
              </a:spcAft>
              <a:buSzPts val="2700"/>
              <a:buFont typeface="Arial"/>
              <a:buNone/>
            </a:pPr>
            <a:r>
              <a:rPr lang="en-US"/>
              <a:t>We have data now.</a:t>
            </a:r>
            <a:endParaRPr/>
          </a:p>
        </p:txBody>
      </p:sp>
      <p:sp>
        <p:nvSpPr>
          <p:cNvPr id="360" name="Google Shape;360;p30"/>
          <p:cNvSpPr txBox="1">
            <a:spLocks noGrp="1"/>
          </p:cNvSpPr>
          <p:nvPr>
            <p:ph type="sldNum" idx="4294967295"/>
          </p:nvPr>
        </p:nvSpPr>
        <p:spPr>
          <a:xfrm>
            <a:off x="0" y="6362700"/>
            <a:ext cx="544513"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31"/>
          <p:cNvSpPr txBox="1">
            <a:spLocks noGrp="1"/>
          </p:cNvSpPr>
          <p:nvPr>
            <p:ph type="body" idx="4294967295"/>
          </p:nvPr>
        </p:nvSpPr>
        <p:spPr>
          <a:xfrm>
            <a:off x="639782" y="1455955"/>
            <a:ext cx="11063805" cy="4537822"/>
          </a:xfrm>
          <a:prstGeom prst="rect">
            <a:avLst/>
          </a:prstGeom>
          <a:noFill/>
          <a:ln>
            <a:noFill/>
          </a:ln>
        </p:spPr>
        <p:txBody>
          <a:bodyPr spcFirstLastPara="1" wrap="square" lIns="0" tIns="0" rIns="0" bIns="0" anchor="t" anchorCtr="0">
            <a:normAutofit lnSpcReduction="10000"/>
          </a:bodyPr>
          <a:lstStyle/>
          <a:p>
            <a:pPr marL="304784" lvl="0" indent="-304784" algn="l" rtl="0">
              <a:lnSpc>
                <a:spcPct val="150000"/>
              </a:lnSpc>
              <a:spcBef>
                <a:spcPts val="0"/>
              </a:spcBef>
              <a:spcAft>
                <a:spcPts val="0"/>
              </a:spcAft>
              <a:buSzPts val="2800"/>
              <a:buChar char="•"/>
            </a:pPr>
            <a:r>
              <a:rPr lang="en-US" dirty="0"/>
              <a:t>Attacks changed</a:t>
            </a:r>
          </a:p>
          <a:p>
            <a:pPr marL="761984" lvl="1" indent="-304784">
              <a:lnSpc>
                <a:spcPct val="150000"/>
              </a:lnSpc>
              <a:spcBef>
                <a:spcPts val="0"/>
              </a:spcBef>
              <a:buSzPts val="2800"/>
              <a:buChar char="•"/>
            </a:pPr>
            <a:r>
              <a:rPr lang="en-US" dirty="0"/>
              <a:t>Breach quantity and severity increased</a:t>
            </a:r>
          </a:p>
          <a:p>
            <a:pPr marL="761984" lvl="1" indent="-304784">
              <a:lnSpc>
                <a:spcPct val="150000"/>
              </a:lnSpc>
              <a:spcBef>
                <a:spcPts val="0"/>
              </a:spcBef>
              <a:buSzPts val="2800"/>
              <a:buChar char="•"/>
            </a:pPr>
            <a:r>
              <a:rPr lang="en-US" dirty="0"/>
              <a:t>Ransomware, BEC, Infostealers</a:t>
            </a:r>
            <a:endParaRPr dirty="0"/>
          </a:p>
          <a:p>
            <a:pPr marL="304784" lvl="0" indent="-304784" algn="l" rtl="0">
              <a:lnSpc>
                <a:spcPct val="95000"/>
              </a:lnSpc>
              <a:spcBef>
                <a:spcPts val="1500"/>
              </a:spcBef>
              <a:spcAft>
                <a:spcPts val="0"/>
              </a:spcAft>
              <a:buSzPts val="2800"/>
              <a:buChar char="•"/>
            </a:pPr>
            <a:r>
              <a:rPr lang="en-US" dirty="0"/>
              <a:t>Which gave us more data on breaches</a:t>
            </a:r>
          </a:p>
          <a:p>
            <a:pPr marL="761984" lvl="1" indent="-304784">
              <a:lnSpc>
                <a:spcPct val="95000"/>
              </a:lnSpc>
              <a:spcBef>
                <a:spcPts val="1500"/>
              </a:spcBef>
              <a:buSzPts val="2800"/>
              <a:buChar char="•"/>
            </a:pPr>
            <a:r>
              <a:rPr lang="en-US" dirty="0"/>
              <a:t>More breach details became public</a:t>
            </a:r>
            <a:endParaRPr dirty="0"/>
          </a:p>
          <a:p>
            <a:pPr marL="761984" lvl="1" indent="-304784">
              <a:lnSpc>
                <a:spcPct val="95000"/>
              </a:lnSpc>
              <a:spcBef>
                <a:spcPts val="1500"/>
              </a:spcBef>
              <a:buSzPts val="2800"/>
              <a:buChar char="•"/>
            </a:pPr>
            <a:r>
              <a:rPr lang="en-US" dirty="0"/>
              <a:t>Not just surface details like, “CVE-2021-1234 wasn’t patched”</a:t>
            </a:r>
            <a:endParaRPr dirty="0"/>
          </a:p>
          <a:p>
            <a:pPr marL="761984" lvl="1" indent="-304784">
              <a:lnSpc>
                <a:spcPct val="95000"/>
              </a:lnSpc>
              <a:spcBef>
                <a:spcPts val="1500"/>
              </a:spcBef>
              <a:buSzPts val="2800"/>
              <a:buChar char="•"/>
            </a:pPr>
            <a:r>
              <a:rPr lang="en-US" dirty="0"/>
              <a:t>Interviews, what it was like to work there, quality of communication, did employee’s training requests get approved or denied, </a:t>
            </a:r>
            <a:r>
              <a:rPr lang="en-US" dirty="0" err="1"/>
              <a:t>etc</a:t>
            </a:r>
            <a:endParaRPr dirty="0"/>
          </a:p>
          <a:p>
            <a:pPr marL="761984" lvl="1" indent="-304784">
              <a:lnSpc>
                <a:spcPct val="95000"/>
              </a:lnSpc>
              <a:spcBef>
                <a:spcPts val="1500"/>
              </a:spcBef>
              <a:buSzPts val="2800"/>
              <a:buChar char="•"/>
            </a:pPr>
            <a:r>
              <a:rPr lang="en-US" dirty="0"/>
              <a:t>Now, we know </a:t>
            </a:r>
            <a:r>
              <a:rPr lang="en-US" b="1" dirty="0"/>
              <a:t>control failure reasons</a:t>
            </a:r>
            <a:r>
              <a:rPr lang="en-US" dirty="0"/>
              <a:t>: technology, people or processes</a:t>
            </a:r>
            <a:endParaRPr dirty="0"/>
          </a:p>
          <a:p>
            <a:pPr marL="304784" lvl="0" indent="-126983" algn="l" rtl="0">
              <a:lnSpc>
                <a:spcPct val="95000"/>
              </a:lnSpc>
              <a:spcBef>
                <a:spcPts val="1500"/>
              </a:spcBef>
              <a:spcAft>
                <a:spcPts val="0"/>
              </a:spcAft>
              <a:buSzPts val="2800"/>
              <a:buNone/>
            </a:pPr>
            <a:endParaRPr dirty="0"/>
          </a:p>
        </p:txBody>
      </p:sp>
      <p:sp>
        <p:nvSpPr>
          <p:cNvPr id="367" name="Google Shape;367;p31"/>
          <p:cNvSpPr txBox="1">
            <a:spLocks noGrp="1"/>
          </p:cNvSpPr>
          <p:nvPr>
            <p:ph type="title"/>
          </p:nvPr>
        </p:nvSpPr>
        <p:spPr>
          <a:xfrm>
            <a:off x="638214" y="118871"/>
            <a:ext cx="8995979" cy="1249053"/>
          </a:xfrm>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Clr>
                <a:schemeClr val="accent1"/>
              </a:buClr>
              <a:buSzPts val="3600"/>
              <a:buFont typeface="Arial"/>
              <a:buNone/>
            </a:pPr>
            <a:r>
              <a:rPr lang="en-US" dirty="0"/>
              <a:t>What changed in the past 10 years?</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6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6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6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6"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32"/>
          <p:cNvSpPr txBox="1">
            <a:spLocks noGrp="1"/>
          </p:cNvSpPr>
          <p:nvPr>
            <p:ph type="ctrTitle"/>
          </p:nvPr>
        </p:nvSpPr>
        <p:spPr>
          <a:xfrm>
            <a:off x="780731" y="2049702"/>
            <a:ext cx="9332536" cy="1379298"/>
          </a:xfrm>
          <a:prstGeom prst="rect">
            <a:avLst/>
          </a:prstGeom>
          <a:noFill/>
          <a:ln>
            <a:noFill/>
          </a:ln>
        </p:spPr>
        <p:txBody>
          <a:bodyPr spcFirstLastPara="1" wrap="square" lIns="0" tIns="0" rIns="0" bIns="0" anchor="b" anchorCtr="0">
            <a:normAutofit/>
          </a:bodyPr>
          <a:lstStyle/>
          <a:p>
            <a:pPr marL="0" lvl="0" indent="0" algn="l" rtl="0">
              <a:lnSpc>
                <a:spcPct val="90000"/>
              </a:lnSpc>
              <a:spcBef>
                <a:spcPts val="0"/>
              </a:spcBef>
              <a:spcAft>
                <a:spcPts val="0"/>
              </a:spcAft>
              <a:buClr>
                <a:schemeClr val="dk1"/>
              </a:buClr>
              <a:buSzPts val="4400"/>
              <a:buFont typeface="Arial"/>
              <a:buNone/>
            </a:pPr>
            <a:r>
              <a:rPr lang="en-US"/>
              <a:t>Case Study: Equifax</a:t>
            </a:r>
            <a:endParaRPr/>
          </a:p>
        </p:txBody>
      </p:sp>
      <p:sp>
        <p:nvSpPr>
          <p:cNvPr id="374" name="Google Shape;374;p32"/>
          <p:cNvSpPr txBox="1">
            <a:spLocks noGrp="1"/>
          </p:cNvSpPr>
          <p:nvPr>
            <p:ph type="body" idx="1"/>
          </p:nvPr>
        </p:nvSpPr>
        <p:spPr>
          <a:xfrm>
            <a:off x="780731" y="3600822"/>
            <a:ext cx="6705920" cy="1606972"/>
          </a:xfrm>
          <a:prstGeom prst="rect">
            <a:avLst/>
          </a:prstGeom>
          <a:noFill/>
          <a:ln>
            <a:noFill/>
          </a:ln>
        </p:spPr>
        <p:txBody>
          <a:bodyPr spcFirstLastPara="1" wrap="square" lIns="0" tIns="0" rIns="0" bIns="0" anchor="t" anchorCtr="0">
            <a:noAutofit/>
          </a:bodyPr>
          <a:lstStyle/>
          <a:p>
            <a:pPr marL="0" lvl="0" indent="0" algn="l" rtl="0">
              <a:lnSpc>
                <a:spcPct val="95000"/>
              </a:lnSpc>
              <a:spcBef>
                <a:spcPts val="0"/>
              </a:spcBef>
              <a:spcAft>
                <a:spcPts val="0"/>
              </a:spcAft>
              <a:buSzPts val="2700"/>
              <a:buFont typeface="Arial"/>
              <a:buNone/>
            </a:pPr>
            <a:endParaRPr/>
          </a:p>
        </p:txBody>
      </p:sp>
      <p:sp>
        <p:nvSpPr>
          <p:cNvPr id="375" name="Google Shape;375;p32"/>
          <p:cNvSpPr txBox="1">
            <a:spLocks noGrp="1"/>
          </p:cNvSpPr>
          <p:nvPr>
            <p:ph type="sldNum" idx="4294967295"/>
          </p:nvPr>
        </p:nvSpPr>
        <p:spPr>
          <a:xfrm>
            <a:off x="0" y="6362700"/>
            <a:ext cx="544513"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33"/>
          <p:cNvSpPr txBox="1">
            <a:spLocks noGrp="1"/>
          </p:cNvSpPr>
          <p:nvPr>
            <p:ph type="body" idx="4294967295"/>
          </p:nvPr>
        </p:nvSpPr>
        <p:spPr>
          <a:xfrm>
            <a:off x="639782" y="1455955"/>
            <a:ext cx="11063805" cy="4537822"/>
          </a:xfrm>
          <a:prstGeom prst="rect">
            <a:avLst/>
          </a:prstGeom>
          <a:noFill/>
          <a:ln>
            <a:noFill/>
          </a:ln>
        </p:spPr>
        <p:txBody>
          <a:bodyPr spcFirstLastPara="1" wrap="square" lIns="0" tIns="0" rIns="0" bIns="0" anchor="t" anchorCtr="0">
            <a:normAutofit/>
          </a:bodyPr>
          <a:lstStyle/>
          <a:p>
            <a:pPr marL="0" lvl="0" indent="0" algn="l" rtl="0">
              <a:lnSpc>
                <a:spcPct val="95000"/>
              </a:lnSpc>
              <a:spcBef>
                <a:spcPts val="0"/>
              </a:spcBef>
              <a:spcAft>
                <a:spcPts val="0"/>
              </a:spcAft>
              <a:buSzPts val="2800"/>
              <a:buNone/>
            </a:pPr>
            <a:endParaRPr/>
          </a:p>
        </p:txBody>
      </p:sp>
      <p:sp>
        <p:nvSpPr>
          <p:cNvPr id="381" name="Google Shape;381;p33"/>
          <p:cNvSpPr txBox="1">
            <a:spLocks noGrp="1"/>
          </p:cNvSpPr>
          <p:nvPr>
            <p:ph type="title"/>
          </p:nvPr>
        </p:nvSpPr>
        <p:spPr>
          <a:xfrm>
            <a:off x="638214" y="118871"/>
            <a:ext cx="8995979" cy="1249053"/>
          </a:xfrm>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Clr>
                <a:schemeClr val="accent1"/>
              </a:buClr>
              <a:buSzPts val="3600"/>
              <a:buFont typeface="Arial"/>
              <a:buNone/>
            </a:pPr>
            <a:r>
              <a:rPr lang="en-US" dirty="0"/>
              <a:t>Why did Equifax get breached?</a:t>
            </a:r>
            <a:endParaRPr dirty="0"/>
          </a:p>
        </p:txBody>
      </p:sp>
      <p:sp>
        <p:nvSpPr>
          <p:cNvPr id="382" name="Google Shape;382;p33"/>
          <p:cNvSpPr txBox="1">
            <a:spLocks noGrp="1"/>
          </p:cNvSpPr>
          <p:nvPr>
            <p:ph type="sldNum" idx="12"/>
          </p:nvPr>
        </p:nvSpPr>
        <p:spPr>
          <a:xfrm>
            <a:off x="5802926" y="6362579"/>
            <a:ext cx="544403"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28</a:t>
            </a:fld>
            <a:endParaRPr/>
          </a:p>
        </p:txBody>
      </p:sp>
      <p:pic>
        <p:nvPicPr>
          <p:cNvPr id="383" name="Google Shape;383;p33"/>
          <p:cNvPicPr preferRelativeResize="0"/>
          <p:nvPr/>
        </p:nvPicPr>
        <p:blipFill rotWithShape="1">
          <a:blip r:embed="rId3">
            <a:alphaModFix/>
          </a:blip>
          <a:srcRect/>
          <a:stretch/>
        </p:blipFill>
        <p:spPr>
          <a:xfrm>
            <a:off x="455720" y="1328445"/>
            <a:ext cx="8345065" cy="1400370"/>
          </a:xfrm>
          <a:prstGeom prst="rect">
            <a:avLst/>
          </a:prstGeom>
          <a:noFill/>
          <a:ln w="12700" cap="flat" cmpd="sng">
            <a:solidFill>
              <a:schemeClr val="lt1"/>
            </a:solidFill>
            <a:prstDash val="solid"/>
            <a:round/>
            <a:headEnd type="none" w="sm" len="sm"/>
            <a:tailEnd type="none" w="sm" len="sm"/>
          </a:ln>
        </p:spPr>
      </p:pic>
      <p:pic>
        <p:nvPicPr>
          <p:cNvPr id="384" name="Google Shape;384;p33"/>
          <p:cNvPicPr preferRelativeResize="0"/>
          <p:nvPr/>
        </p:nvPicPr>
        <p:blipFill rotWithShape="1">
          <a:blip r:embed="rId4">
            <a:alphaModFix/>
          </a:blip>
          <a:srcRect/>
          <a:stretch/>
        </p:blipFill>
        <p:spPr>
          <a:xfrm>
            <a:off x="1278195" y="2141709"/>
            <a:ext cx="8002117" cy="1552792"/>
          </a:xfrm>
          <a:prstGeom prst="rect">
            <a:avLst/>
          </a:prstGeom>
          <a:noFill/>
          <a:ln w="12700" cap="flat" cmpd="sng">
            <a:solidFill>
              <a:schemeClr val="lt1"/>
            </a:solidFill>
            <a:prstDash val="solid"/>
            <a:round/>
            <a:headEnd type="none" w="sm" len="sm"/>
            <a:tailEnd type="none" w="sm" len="sm"/>
          </a:ln>
        </p:spPr>
      </p:pic>
      <p:pic>
        <p:nvPicPr>
          <p:cNvPr id="385" name="Google Shape;385;p33"/>
          <p:cNvPicPr preferRelativeResize="0"/>
          <p:nvPr/>
        </p:nvPicPr>
        <p:blipFill rotWithShape="1">
          <a:blip r:embed="rId5">
            <a:alphaModFix/>
          </a:blip>
          <a:srcRect/>
          <a:stretch/>
        </p:blipFill>
        <p:spPr>
          <a:xfrm>
            <a:off x="2024192" y="3010450"/>
            <a:ext cx="8335538" cy="1524213"/>
          </a:xfrm>
          <a:prstGeom prst="rect">
            <a:avLst/>
          </a:prstGeom>
          <a:noFill/>
          <a:ln w="12700" cap="flat" cmpd="sng">
            <a:solidFill>
              <a:schemeClr val="lt1"/>
            </a:solidFill>
            <a:prstDash val="solid"/>
            <a:round/>
            <a:headEnd type="none" w="sm" len="sm"/>
            <a:tailEnd type="none" w="sm" len="sm"/>
          </a:ln>
        </p:spPr>
      </p:pic>
      <p:pic>
        <p:nvPicPr>
          <p:cNvPr id="386" name="Google Shape;386;p33"/>
          <p:cNvPicPr preferRelativeResize="0"/>
          <p:nvPr/>
        </p:nvPicPr>
        <p:blipFill rotWithShape="1">
          <a:blip r:embed="rId6">
            <a:alphaModFix/>
          </a:blip>
          <a:srcRect/>
          <a:stretch/>
        </p:blipFill>
        <p:spPr>
          <a:xfrm>
            <a:off x="3311869" y="3633188"/>
            <a:ext cx="8764223" cy="2181529"/>
          </a:xfrm>
          <a:prstGeom prst="rect">
            <a:avLst/>
          </a:prstGeom>
          <a:noFill/>
          <a:ln w="12700" cap="flat" cmpd="sng">
            <a:solidFill>
              <a:schemeClr val="lt1"/>
            </a:solidFill>
            <a:prstDash val="solid"/>
            <a:round/>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34"/>
          <p:cNvSpPr txBox="1">
            <a:spLocks noGrp="1"/>
          </p:cNvSpPr>
          <p:nvPr>
            <p:ph type="body" idx="4294967295"/>
          </p:nvPr>
        </p:nvSpPr>
        <p:spPr>
          <a:xfrm>
            <a:off x="639782" y="1455955"/>
            <a:ext cx="11063805" cy="4537822"/>
          </a:xfrm>
          <a:prstGeom prst="rect">
            <a:avLst/>
          </a:prstGeom>
          <a:noFill/>
          <a:ln>
            <a:noFill/>
          </a:ln>
        </p:spPr>
        <p:txBody>
          <a:bodyPr spcFirstLastPara="1" wrap="square" lIns="0" tIns="0" rIns="0" bIns="0" anchor="t" anchorCtr="0">
            <a:normAutofit lnSpcReduction="10000"/>
          </a:bodyPr>
          <a:lstStyle/>
          <a:p>
            <a:pPr marL="304784" lvl="0" indent="-304784" algn="l" rtl="0">
              <a:lnSpc>
                <a:spcPct val="95000"/>
              </a:lnSpc>
              <a:spcBef>
                <a:spcPts val="0"/>
              </a:spcBef>
              <a:spcAft>
                <a:spcPts val="0"/>
              </a:spcAft>
              <a:buSzPts val="2800"/>
              <a:buChar char="•"/>
            </a:pPr>
            <a:r>
              <a:rPr lang="en-US" dirty="0"/>
              <a:t>Released December 2018</a:t>
            </a:r>
            <a:endParaRPr dirty="0"/>
          </a:p>
          <a:p>
            <a:pPr marL="304784" lvl="0" indent="-304784" algn="l" rtl="0">
              <a:lnSpc>
                <a:spcPct val="95000"/>
              </a:lnSpc>
              <a:spcBef>
                <a:spcPts val="1500"/>
              </a:spcBef>
              <a:spcAft>
                <a:spcPts val="0"/>
              </a:spcAft>
              <a:buSzPts val="2800"/>
              <a:buChar char="•"/>
            </a:pPr>
            <a:r>
              <a:rPr lang="en-US" dirty="0"/>
              <a:t>15 months after breach announced</a:t>
            </a:r>
            <a:endParaRPr dirty="0"/>
          </a:p>
          <a:p>
            <a:pPr marL="304784" lvl="0" indent="-304784" algn="l" rtl="0">
              <a:lnSpc>
                <a:spcPct val="95000"/>
              </a:lnSpc>
              <a:spcBef>
                <a:spcPts val="1500"/>
              </a:spcBef>
              <a:spcAft>
                <a:spcPts val="0"/>
              </a:spcAft>
              <a:buSzPts val="2800"/>
              <a:buChar char="•"/>
            </a:pPr>
            <a:r>
              <a:rPr lang="en-US" dirty="0"/>
              <a:t>96 pages</a:t>
            </a:r>
            <a:endParaRPr dirty="0"/>
          </a:p>
          <a:p>
            <a:pPr marL="304784" lvl="0" indent="-304784" algn="l" rtl="0">
              <a:lnSpc>
                <a:spcPct val="95000"/>
              </a:lnSpc>
              <a:spcBef>
                <a:spcPts val="1500"/>
              </a:spcBef>
              <a:spcAft>
                <a:spcPts val="0"/>
              </a:spcAft>
              <a:buSzPts val="2800"/>
              <a:buChar char="•"/>
            </a:pPr>
            <a:r>
              <a:rPr lang="en-US" dirty="0"/>
              <a:t>Context</a:t>
            </a:r>
            <a:endParaRPr dirty="0"/>
          </a:p>
          <a:p>
            <a:pPr marL="304784" lvl="0" indent="-304784" algn="l" rtl="0">
              <a:lnSpc>
                <a:spcPct val="95000"/>
              </a:lnSpc>
              <a:spcBef>
                <a:spcPts val="1500"/>
              </a:spcBef>
              <a:spcAft>
                <a:spcPts val="0"/>
              </a:spcAft>
              <a:buSzPts val="2800"/>
              <a:buChar char="•"/>
            </a:pPr>
            <a:r>
              <a:rPr lang="en-US" dirty="0"/>
              <a:t>Interviews</a:t>
            </a:r>
            <a:endParaRPr dirty="0"/>
          </a:p>
          <a:p>
            <a:pPr marL="304784" lvl="0" indent="-304784" algn="l" rtl="0">
              <a:lnSpc>
                <a:spcPct val="95000"/>
              </a:lnSpc>
              <a:spcBef>
                <a:spcPts val="1500"/>
              </a:spcBef>
              <a:spcAft>
                <a:spcPts val="0"/>
              </a:spcAft>
              <a:buSzPts val="2800"/>
              <a:buChar char="•"/>
            </a:pPr>
            <a:r>
              <a:rPr lang="en-US" dirty="0"/>
              <a:t>Technical details</a:t>
            </a:r>
            <a:endParaRPr dirty="0"/>
          </a:p>
          <a:p>
            <a:pPr marL="304784" lvl="0" indent="-304784" algn="l" rtl="0">
              <a:lnSpc>
                <a:spcPct val="95000"/>
              </a:lnSpc>
              <a:spcBef>
                <a:spcPts val="1500"/>
              </a:spcBef>
              <a:spcAft>
                <a:spcPts val="0"/>
              </a:spcAft>
              <a:buSzPts val="2800"/>
              <a:buChar char="•"/>
            </a:pPr>
            <a:r>
              <a:rPr lang="en-US" dirty="0"/>
              <a:t>Management comms</a:t>
            </a:r>
            <a:endParaRPr dirty="0"/>
          </a:p>
          <a:p>
            <a:pPr marL="304784" lvl="0" indent="-304784" algn="l" rtl="0">
              <a:lnSpc>
                <a:spcPct val="95000"/>
              </a:lnSpc>
              <a:spcBef>
                <a:spcPts val="1500"/>
              </a:spcBef>
              <a:spcAft>
                <a:spcPts val="0"/>
              </a:spcAft>
              <a:buSzPts val="2800"/>
              <a:buChar char="•"/>
            </a:pPr>
            <a:r>
              <a:rPr lang="en-US" dirty="0"/>
              <a:t>Company culture</a:t>
            </a:r>
            <a:endParaRPr dirty="0"/>
          </a:p>
          <a:p>
            <a:pPr marL="304784" lvl="0" indent="-126983" algn="l" rtl="0">
              <a:lnSpc>
                <a:spcPct val="95000"/>
              </a:lnSpc>
              <a:spcBef>
                <a:spcPts val="1500"/>
              </a:spcBef>
              <a:spcAft>
                <a:spcPts val="0"/>
              </a:spcAft>
              <a:buSzPts val="2800"/>
              <a:buNone/>
            </a:pPr>
            <a:endParaRPr dirty="0"/>
          </a:p>
        </p:txBody>
      </p:sp>
      <p:sp>
        <p:nvSpPr>
          <p:cNvPr id="392" name="Google Shape;392;p34"/>
          <p:cNvSpPr txBox="1">
            <a:spLocks noGrp="1"/>
          </p:cNvSpPr>
          <p:nvPr>
            <p:ph type="title"/>
          </p:nvPr>
        </p:nvSpPr>
        <p:spPr>
          <a:xfrm>
            <a:off x="638214" y="118871"/>
            <a:ext cx="8995979" cy="1249053"/>
          </a:xfrm>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Clr>
                <a:schemeClr val="accent1"/>
              </a:buClr>
              <a:buSzPts val="3600"/>
              <a:buFont typeface="Arial"/>
              <a:buNone/>
            </a:pPr>
            <a:r>
              <a:rPr lang="en-US"/>
              <a:t>USGov releases a comprehensive report</a:t>
            </a:r>
            <a:endParaRPr/>
          </a:p>
        </p:txBody>
      </p:sp>
      <p:sp>
        <p:nvSpPr>
          <p:cNvPr id="393" name="Google Shape;393;p34"/>
          <p:cNvSpPr txBox="1">
            <a:spLocks noGrp="1"/>
          </p:cNvSpPr>
          <p:nvPr>
            <p:ph type="sldNum" idx="12"/>
          </p:nvPr>
        </p:nvSpPr>
        <p:spPr>
          <a:xfrm>
            <a:off x="5802926" y="6362579"/>
            <a:ext cx="544403"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29</a:t>
            </a:fld>
            <a:endParaRPr/>
          </a:p>
        </p:txBody>
      </p:sp>
      <p:pic>
        <p:nvPicPr>
          <p:cNvPr id="394" name="Google Shape;394;p34"/>
          <p:cNvPicPr preferRelativeResize="0"/>
          <p:nvPr/>
        </p:nvPicPr>
        <p:blipFill rotWithShape="1">
          <a:blip r:embed="rId3">
            <a:alphaModFix/>
          </a:blip>
          <a:srcRect/>
          <a:stretch/>
        </p:blipFill>
        <p:spPr>
          <a:xfrm>
            <a:off x="6982572" y="1264047"/>
            <a:ext cx="3272358" cy="4901886"/>
          </a:xfrm>
          <a:prstGeom prst="rect">
            <a:avLst/>
          </a:prstGeom>
          <a:noFill/>
          <a:ln w="127000" cap="rnd" cmpd="sng">
            <a:solidFill>
              <a:srgbClr val="FFFFFF"/>
            </a:solidFill>
            <a:prstDash val="solid"/>
            <a:round/>
            <a:headEnd type="none" w="sm" len="sm"/>
            <a:tailEnd type="none" w="sm" len="sm"/>
          </a:ln>
          <a:effectLst>
            <a:outerShdw blurRad="76200" dist="95250" dir="10500000" sx="97000" sy="23000" kx="900000" algn="br" rotWithShape="0">
              <a:srgbClr val="000000">
                <a:alpha val="20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3"/>
          <p:cNvPicPr preferRelativeResize="0"/>
          <p:nvPr/>
        </p:nvPicPr>
        <p:blipFill rotWithShape="1">
          <a:blip r:embed="rId3">
            <a:alphaModFix/>
          </a:blip>
          <a:srcRect t="31871" r="1" b="7047"/>
          <a:stretch/>
        </p:blipFill>
        <p:spPr>
          <a:xfrm>
            <a:off x="647642" y="1445980"/>
            <a:ext cx="11088638" cy="4538020"/>
          </a:xfrm>
          <a:prstGeom prst="rect">
            <a:avLst/>
          </a:prstGeom>
          <a:solidFill>
            <a:srgbClr val="FFFFFF"/>
          </a:solidFill>
          <a:ln>
            <a:noFill/>
          </a:ln>
        </p:spPr>
      </p:pic>
      <p:sp>
        <p:nvSpPr>
          <p:cNvPr id="89" name="Google Shape;89;p3"/>
          <p:cNvSpPr txBox="1">
            <a:spLocks noGrp="1"/>
          </p:cNvSpPr>
          <p:nvPr>
            <p:ph type="title"/>
          </p:nvPr>
        </p:nvSpPr>
        <p:spPr>
          <a:xfrm>
            <a:off x="638214" y="118871"/>
            <a:ext cx="8995979" cy="1249053"/>
          </a:xfrm>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Clr>
                <a:schemeClr val="accent1"/>
              </a:buClr>
              <a:buSzPts val="3600"/>
              <a:buFont typeface="Arial"/>
              <a:buNone/>
            </a:pPr>
            <a:r>
              <a:rPr lang="en-US"/>
              <a:t>Story Time: The Gimli Glider</a:t>
            </a:r>
            <a:endParaRPr/>
          </a:p>
        </p:txBody>
      </p:sp>
      <p:sp>
        <p:nvSpPr>
          <p:cNvPr id="90" name="Google Shape;90;p3"/>
          <p:cNvSpPr txBox="1">
            <a:spLocks noGrp="1"/>
          </p:cNvSpPr>
          <p:nvPr>
            <p:ph type="sldNum" idx="12"/>
          </p:nvPr>
        </p:nvSpPr>
        <p:spPr>
          <a:xfrm>
            <a:off x="5802926" y="6362579"/>
            <a:ext cx="544403" cy="3651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None/>
            </a:pPr>
            <a:fld id="{00000000-1234-1234-1234-123412341234}" type="slidenum">
              <a:rPr lang="en-US"/>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35"/>
          <p:cNvSpPr txBox="1">
            <a:spLocks noGrp="1"/>
          </p:cNvSpPr>
          <p:nvPr>
            <p:ph type="body" idx="4294967295"/>
          </p:nvPr>
        </p:nvSpPr>
        <p:spPr>
          <a:xfrm>
            <a:off x="639782" y="1455955"/>
            <a:ext cx="11063805" cy="4537822"/>
          </a:xfrm>
          <a:prstGeom prst="rect">
            <a:avLst/>
          </a:prstGeom>
          <a:noFill/>
          <a:ln>
            <a:noFill/>
          </a:ln>
        </p:spPr>
        <p:txBody>
          <a:bodyPr spcFirstLastPara="1" wrap="square" lIns="0" tIns="0" rIns="0" bIns="0" numCol="2" anchor="t" anchorCtr="0">
            <a:normAutofit fontScale="62500" lnSpcReduction="20000"/>
          </a:bodyPr>
          <a:lstStyle/>
          <a:p>
            <a:pPr marL="571500" lvl="0" indent="-419100" algn="l" rtl="0">
              <a:lnSpc>
                <a:spcPct val="115000"/>
              </a:lnSpc>
              <a:spcBef>
                <a:spcPts val="0"/>
              </a:spcBef>
              <a:spcAft>
                <a:spcPts val="0"/>
              </a:spcAft>
              <a:buClr>
                <a:srgbClr val="000000"/>
              </a:buClr>
              <a:buSzPct val="100000"/>
              <a:buFont typeface="Montserrat"/>
              <a:buAutoNum type="arabicPeriod"/>
            </a:pPr>
            <a:r>
              <a:rPr lang="en-US" dirty="0">
                <a:solidFill>
                  <a:srgbClr val="000000"/>
                </a:solidFill>
                <a:latin typeface="Century Gothic"/>
                <a:ea typeface="Century Gothic"/>
                <a:cs typeface="Century Gothic"/>
                <a:sym typeface="Century Gothic"/>
              </a:rPr>
              <a:t>No asset inventory</a:t>
            </a:r>
            <a:endParaRPr dirty="0"/>
          </a:p>
          <a:p>
            <a:pPr marL="571500" lvl="0" indent="-419100" algn="l" rtl="0">
              <a:lnSpc>
                <a:spcPct val="115000"/>
              </a:lnSpc>
              <a:spcBef>
                <a:spcPts val="0"/>
              </a:spcBef>
              <a:spcAft>
                <a:spcPts val="0"/>
              </a:spcAft>
              <a:buClr>
                <a:srgbClr val="000000"/>
              </a:buClr>
              <a:buSzPct val="100000"/>
              <a:buFont typeface="Montserrat"/>
              <a:buAutoNum type="arabicPeriod"/>
            </a:pPr>
            <a:r>
              <a:rPr lang="en-US" dirty="0">
                <a:solidFill>
                  <a:srgbClr val="000000"/>
                </a:solidFill>
                <a:latin typeface="Century Gothic"/>
                <a:ea typeface="Century Gothic"/>
                <a:cs typeface="Century Gothic"/>
                <a:sym typeface="Century Gothic"/>
              </a:rPr>
              <a:t>No software inventory</a:t>
            </a:r>
            <a:endParaRPr dirty="0"/>
          </a:p>
          <a:p>
            <a:pPr marL="571500" lvl="0" indent="-419100" algn="l" rtl="0">
              <a:lnSpc>
                <a:spcPct val="115000"/>
              </a:lnSpc>
              <a:spcBef>
                <a:spcPts val="0"/>
              </a:spcBef>
              <a:spcAft>
                <a:spcPts val="0"/>
              </a:spcAft>
              <a:buClr>
                <a:srgbClr val="000000"/>
              </a:buClr>
              <a:buSzPct val="100000"/>
              <a:buFont typeface="Montserrat"/>
              <a:buAutoNum type="arabicPeriod"/>
            </a:pPr>
            <a:r>
              <a:rPr lang="en-US" dirty="0">
                <a:solidFill>
                  <a:srgbClr val="000000"/>
                </a:solidFill>
                <a:latin typeface="Century Gothic"/>
                <a:ea typeface="Century Gothic"/>
                <a:cs typeface="Century Gothic"/>
                <a:sym typeface="Century Gothic"/>
              </a:rPr>
              <a:t>No file integrity monitoring</a:t>
            </a:r>
            <a:endParaRPr dirty="0"/>
          </a:p>
          <a:p>
            <a:pPr marL="571500" lvl="0" indent="-419100" algn="l" rtl="0">
              <a:lnSpc>
                <a:spcPct val="115000"/>
              </a:lnSpc>
              <a:spcBef>
                <a:spcPts val="0"/>
              </a:spcBef>
              <a:spcAft>
                <a:spcPts val="0"/>
              </a:spcAft>
              <a:buClr>
                <a:srgbClr val="000000"/>
              </a:buClr>
              <a:buSzPct val="100000"/>
              <a:buFont typeface="Montserrat"/>
              <a:buAutoNum type="arabicPeriod"/>
            </a:pPr>
            <a:r>
              <a:rPr lang="en-US" dirty="0">
                <a:solidFill>
                  <a:srgbClr val="000000"/>
                </a:solidFill>
                <a:latin typeface="Century Gothic"/>
                <a:ea typeface="Century Gothic"/>
                <a:cs typeface="Century Gothic"/>
                <a:sym typeface="Century Gothic"/>
              </a:rPr>
              <a:t>No network segmentation</a:t>
            </a:r>
            <a:endParaRPr dirty="0"/>
          </a:p>
          <a:p>
            <a:pPr marL="571500" lvl="0" indent="-419100" algn="l" rtl="0">
              <a:lnSpc>
                <a:spcPct val="115000"/>
              </a:lnSpc>
              <a:spcBef>
                <a:spcPts val="0"/>
              </a:spcBef>
              <a:spcAft>
                <a:spcPts val="0"/>
              </a:spcAft>
              <a:buClr>
                <a:srgbClr val="000000"/>
              </a:buClr>
              <a:buSzPct val="100000"/>
              <a:buFont typeface="Montserrat"/>
              <a:buAutoNum type="arabicPeriod"/>
            </a:pPr>
            <a:r>
              <a:rPr lang="en-US" b="1" dirty="0">
                <a:solidFill>
                  <a:srgbClr val="000000"/>
                </a:solidFill>
                <a:latin typeface="Century Gothic"/>
                <a:ea typeface="Century Gothic"/>
                <a:cs typeface="Century Gothic"/>
                <a:sym typeface="Century Gothic"/>
              </a:rPr>
              <a:t>Neglected SSL Inspection (SSLV) Appliance</a:t>
            </a:r>
            <a:endParaRPr dirty="0"/>
          </a:p>
          <a:p>
            <a:pPr marL="571500" lvl="0" indent="-419100" algn="l" rtl="0">
              <a:lnSpc>
                <a:spcPct val="115000"/>
              </a:lnSpc>
              <a:spcBef>
                <a:spcPts val="0"/>
              </a:spcBef>
              <a:spcAft>
                <a:spcPts val="0"/>
              </a:spcAft>
              <a:buClr>
                <a:srgbClr val="000000"/>
              </a:buClr>
              <a:buSzPct val="100000"/>
              <a:buFont typeface="Montserrat"/>
              <a:buAutoNum type="arabicPeriod"/>
            </a:pPr>
            <a:r>
              <a:rPr lang="en-US" dirty="0">
                <a:solidFill>
                  <a:srgbClr val="000000"/>
                </a:solidFill>
                <a:latin typeface="Century Gothic"/>
                <a:ea typeface="Century Gothic"/>
                <a:cs typeface="Century Gothic"/>
                <a:sym typeface="Century Gothic"/>
              </a:rPr>
              <a:t>Neglected SSLV failed open</a:t>
            </a:r>
            <a:endParaRPr dirty="0"/>
          </a:p>
          <a:p>
            <a:pPr marL="571500" lvl="0" indent="-419100" algn="l" rtl="0">
              <a:lnSpc>
                <a:spcPct val="115000"/>
              </a:lnSpc>
              <a:spcBef>
                <a:spcPts val="0"/>
              </a:spcBef>
              <a:spcAft>
                <a:spcPts val="0"/>
              </a:spcAft>
              <a:buClr>
                <a:srgbClr val="000000"/>
              </a:buClr>
              <a:buSzPct val="100000"/>
              <a:buFont typeface="Montserrat"/>
              <a:buAutoNum type="arabicPeriod"/>
            </a:pPr>
            <a:r>
              <a:rPr lang="en-US" dirty="0">
                <a:solidFill>
                  <a:srgbClr val="000000"/>
                </a:solidFill>
                <a:latin typeface="Century Gothic"/>
                <a:ea typeface="Century Gothic"/>
                <a:cs typeface="Century Gothic"/>
                <a:sym typeface="Century Gothic"/>
              </a:rPr>
              <a:t>SSLV lacked certs for key systems</a:t>
            </a:r>
            <a:endParaRPr dirty="0"/>
          </a:p>
          <a:p>
            <a:pPr marL="571500" lvl="0" indent="-419100" algn="l" rtl="0">
              <a:lnSpc>
                <a:spcPct val="115000"/>
              </a:lnSpc>
              <a:spcBef>
                <a:spcPts val="0"/>
              </a:spcBef>
              <a:spcAft>
                <a:spcPts val="0"/>
              </a:spcAft>
              <a:buClr>
                <a:srgbClr val="000000"/>
              </a:buClr>
              <a:buSzPct val="100000"/>
              <a:buFont typeface="Montserrat"/>
              <a:buAutoNum type="arabicPeriod"/>
            </a:pPr>
            <a:r>
              <a:rPr lang="en-US" b="1" dirty="0">
                <a:solidFill>
                  <a:srgbClr val="000000"/>
                </a:solidFill>
                <a:latin typeface="Century Gothic"/>
                <a:ea typeface="Century Gothic"/>
                <a:cs typeface="Century Gothic"/>
                <a:sym typeface="Century Gothic"/>
              </a:rPr>
              <a:t>SAST failed to find Struts due to user error</a:t>
            </a:r>
            <a:endParaRPr dirty="0"/>
          </a:p>
          <a:p>
            <a:pPr marL="571500" lvl="0" indent="-419100" algn="l" rtl="0">
              <a:lnSpc>
                <a:spcPct val="115000"/>
              </a:lnSpc>
              <a:spcBef>
                <a:spcPts val="0"/>
              </a:spcBef>
              <a:spcAft>
                <a:spcPts val="0"/>
              </a:spcAft>
              <a:buClr>
                <a:srgbClr val="000000"/>
              </a:buClr>
              <a:buSzPct val="100000"/>
              <a:buFont typeface="Montserrat"/>
              <a:buAutoNum type="arabicPeriod"/>
            </a:pPr>
            <a:r>
              <a:rPr lang="en-US" dirty="0">
                <a:solidFill>
                  <a:srgbClr val="000000"/>
                </a:solidFill>
                <a:latin typeface="Century Gothic"/>
                <a:ea typeface="Century Gothic"/>
                <a:cs typeface="Century Gothic"/>
                <a:sym typeface="Century Gothic"/>
              </a:rPr>
              <a:t>No anomaly detection on web servers</a:t>
            </a:r>
            <a:endParaRPr dirty="0"/>
          </a:p>
          <a:p>
            <a:pPr marL="571500" lvl="0" indent="-419100" algn="l" rtl="0">
              <a:lnSpc>
                <a:spcPct val="115000"/>
              </a:lnSpc>
              <a:spcBef>
                <a:spcPts val="0"/>
              </a:spcBef>
              <a:spcAft>
                <a:spcPts val="0"/>
              </a:spcAft>
              <a:buClr>
                <a:srgbClr val="000000"/>
              </a:buClr>
              <a:buSzPct val="100000"/>
              <a:buFont typeface="Montserrat"/>
              <a:buAutoNum type="arabicPeriod"/>
            </a:pPr>
            <a:r>
              <a:rPr lang="en-US" b="1" dirty="0">
                <a:solidFill>
                  <a:srgbClr val="000000"/>
                </a:solidFill>
                <a:latin typeface="Century Gothic"/>
                <a:ea typeface="Century Gothic"/>
                <a:cs typeface="Century Gothic"/>
                <a:sym typeface="Century Gothic"/>
              </a:rPr>
              <a:t>Custom snort rule didn’t work</a:t>
            </a:r>
            <a:endParaRPr dirty="0"/>
          </a:p>
          <a:p>
            <a:pPr marL="571500" lvl="0" indent="-419100" algn="l" rtl="0">
              <a:lnSpc>
                <a:spcPct val="115000"/>
              </a:lnSpc>
              <a:spcBef>
                <a:spcPts val="0"/>
              </a:spcBef>
              <a:spcAft>
                <a:spcPts val="0"/>
              </a:spcAft>
              <a:buClr>
                <a:srgbClr val="000000"/>
              </a:buClr>
              <a:buSzPct val="100000"/>
              <a:buFont typeface="Montserrat"/>
              <a:buAutoNum type="arabicPeriod"/>
            </a:pPr>
            <a:r>
              <a:rPr lang="en-US" b="1" dirty="0">
                <a:solidFill>
                  <a:srgbClr val="000000"/>
                </a:solidFill>
                <a:latin typeface="Century Gothic"/>
                <a:ea typeface="Century Gothic"/>
                <a:cs typeface="Century Gothic"/>
                <a:sym typeface="Century Gothic"/>
              </a:rPr>
              <a:t>Custom snort rule wasn’t tested</a:t>
            </a:r>
            <a:endParaRPr dirty="0"/>
          </a:p>
          <a:p>
            <a:pPr marL="571500" lvl="0" indent="-419100" algn="l" rtl="0">
              <a:lnSpc>
                <a:spcPct val="115000"/>
              </a:lnSpc>
              <a:spcBef>
                <a:spcPts val="0"/>
              </a:spcBef>
              <a:spcAft>
                <a:spcPts val="0"/>
              </a:spcAft>
              <a:buClr>
                <a:srgbClr val="000000"/>
              </a:buClr>
              <a:buSzPct val="100000"/>
              <a:buFont typeface="Montserrat"/>
              <a:buAutoNum type="arabicPeriod"/>
            </a:pPr>
            <a:r>
              <a:rPr lang="en-US" dirty="0">
                <a:solidFill>
                  <a:srgbClr val="000000"/>
                </a:solidFill>
                <a:latin typeface="Century Gothic"/>
                <a:ea typeface="Century Gothic"/>
                <a:cs typeface="Century Gothic"/>
                <a:sym typeface="Century Gothic"/>
              </a:rPr>
              <a:t>Vulnerability scanner didn’t find Struts</a:t>
            </a:r>
            <a:endParaRPr dirty="0"/>
          </a:p>
          <a:p>
            <a:pPr marL="571500" lvl="0" indent="-419100" algn="l" rtl="0">
              <a:lnSpc>
                <a:spcPct val="115000"/>
              </a:lnSpc>
              <a:spcBef>
                <a:spcPts val="0"/>
              </a:spcBef>
              <a:spcAft>
                <a:spcPts val="0"/>
              </a:spcAft>
              <a:buClr>
                <a:srgbClr val="000000"/>
              </a:buClr>
              <a:buSzPct val="100000"/>
              <a:buFont typeface="Montserrat"/>
              <a:buAutoNum type="arabicPeriod"/>
            </a:pPr>
            <a:r>
              <a:rPr lang="en-US" dirty="0">
                <a:solidFill>
                  <a:srgbClr val="000000"/>
                </a:solidFill>
                <a:latin typeface="Century Gothic"/>
                <a:ea typeface="Century Gothic"/>
                <a:cs typeface="Century Gothic"/>
                <a:sym typeface="Century Gothic"/>
              </a:rPr>
              <a:t>Failed to detect </a:t>
            </a:r>
            <a:r>
              <a:rPr lang="en-US" dirty="0" err="1">
                <a:solidFill>
                  <a:srgbClr val="000000"/>
                </a:solidFill>
                <a:latin typeface="Century Gothic"/>
                <a:ea typeface="Century Gothic"/>
                <a:cs typeface="Century Gothic"/>
                <a:sym typeface="Century Gothic"/>
              </a:rPr>
              <a:t>webshells</a:t>
            </a:r>
            <a:endParaRPr dirty="0">
              <a:solidFill>
                <a:srgbClr val="000000"/>
              </a:solidFill>
              <a:latin typeface="Century Gothic"/>
              <a:ea typeface="Century Gothic"/>
              <a:cs typeface="Century Gothic"/>
              <a:sym typeface="Century Gothic"/>
            </a:endParaRPr>
          </a:p>
          <a:p>
            <a:pPr marL="571500" lvl="0" indent="-419100" algn="l" rtl="0">
              <a:lnSpc>
                <a:spcPct val="115000"/>
              </a:lnSpc>
              <a:spcBef>
                <a:spcPts val="0"/>
              </a:spcBef>
              <a:spcAft>
                <a:spcPts val="0"/>
              </a:spcAft>
              <a:buClr>
                <a:srgbClr val="000000"/>
              </a:buClr>
              <a:buSzPct val="100000"/>
              <a:buFont typeface="Montserrat"/>
              <a:buAutoNum type="arabicPeriod"/>
            </a:pPr>
            <a:r>
              <a:rPr lang="en-US" dirty="0">
                <a:solidFill>
                  <a:srgbClr val="000000"/>
                </a:solidFill>
                <a:latin typeface="Century Gothic"/>
                <a:ea typeface="Century Gothic"/>
                <a:cs typeface="Century Gothic"/>
                <a:sym typeface="Century Gothic"/>
              </a:rPr>
              <a:t>Failed to detect interactive activity</a:t>
            </a:r>
            <a:endParaRPr dirty="0"/>
          </a:p>
          <a:p>
            <a:pPr marL="571500" lvl="0" indent="-419100" algn="l" rtl="0">
              <a:lnSpc>
                <a:spcPct val="115000"/>
              </a:lnSpc>
              <a:spcBef>
                <a:spcPts val="0"/>
              </a:spcBef>
              <a:spcAft>
                <a:spcPts val="0"/>
              </a:spcAft>
              <a:buClr>
                <a:srgbClr val="000000"/>
              </a:buClr>
              <a:buSzPct val="100000"/>
              <a:buFont typeface="Montserrat"/>
              <a:buAutoNum type="arabicPeriod"/>
            </a:pPr>
            <a:r>
              <a:rPr lang="en-US" b="1" dirty="0">
                <a:solidFill>
                  <a:srgbClr val="000000"/>
                </a:solidFill>
                <a:latin typeface="Century Gothic"/>
                <a:ea typeface="Century Gothic"/>
                <a:cs typeface="Century Gothic"/>
                <a:sym typeface="Century Gothic"/>
              </a:rPr>
              <a:t>Admins stored cleartext creds in open shares</a:t>
            </a:r>
            <a:endParaRPr dirty="0"/>
          </a:p>
          <a:p>
            <a:pPr marL="571500" lvl="0" indent="-419100" algn="l" rtl="0">
              <a:lnSpc>
                <a:spcPct val="115000"/>
              </a:lnSpc>
              <a:spcBef>
                <a:spcPts val="0"/>
              </a:spcBef>
              <a:spcAft>
                <a:spcPts val="0"/>
              </a:spcAft>
              <a:buClr>
                <a:srgbClr val="000000"/>
              </a:buClr>
              <a:buSzPct val="100000"/>
              <a:buFont typeface="Montserrat"/>
              <a:buAutoNum type="arabicPeriod"/>
            </a:pPr>
            <a:r>
              <a:rPr lang="en-US" b="1" dirty="0">
                <a:solidFill>
                  <a:srgbClr val="000000"/>
                </a:solidFill>
                <a:latin typeface="Century Gothic"/>
                <a:ea typeface="Century Gothic"/>
                <a:cs typeface="Century Gothic"/>
                <a:sym typeface="Century Gothic"/>
              </a:rPr>
              <a:t>Least privilege principles not followed for database access</a:t>
            </a:r>
            <a:endParaRPr dirty="0"/>
          </a:p>
          <a:p>
            <a:pPr marL="571500" lvl="0" indent="-419100" algn="l" rtl="0">
              <a:lnSpc>
                <a:spcPct val="115000"/>
              </a:lnSpc>
              <a:spcBef>
                <a:spcPts val="0"/>
              </a:spcBef>
              <a:spcAft>
                <a:spcPts val="0"/>
              </a:spcAft>
              <a:buClr>
                <a:srgbClr val="000000"/>
              </a:buClr>
              <a:buSzPct val="100000"/>
              <a:buFont typeface="Montserrat"/>
              <a:buAutoNum type="arabicPeriod"/>
            </a:pPr>
            <a:r>
              <a:rPr lang="en-US" dirty="0" err="1">
                <a:solidFill>
                  <a:srgbClr val="000000"/>
                </a:solidFill>
                <a:latin typeface="Century Gothic"/>
                <a:ea typeface="Century Gothic"/>
                <a:cs typeface="Century Gothic"/>
                <a:sym typeface="Century Gothic"/>
              </a:rPr>
              <a:t>Adhoc</a:t>
            </a:r>
            <a:r>
              <a:rPr lang="en-US" dirty="0">
                <a:solidFill>
                  <a:srgbClr val="000000"/>
                </a:solidFill>
                <a:latin typeface="Century Gothic"/>
                <a:ea typeface="Century Gothic"/>
                <a:cs typeface="Century Gothic"/>
                <a:sym typeface="Century Gothic"/>
              </a:rPr>
              <a:t> database queries not restricted</a:t>
            </a:r>
            <a:endParaRPr dirty="0"/>
          </a:p>
          <a:p>
            <a:pPr marL="571500" lvl="0" indent="-419100" algn="l" rtl="0">
              <a:lnSpc>
                <a:spcPct val="115000"/>
              </a:lnSpc>
              <a:spcBef>
                <a:spcPts val="0"/>
              </a:spcBef>
              <a:spcAft>
                <a:spcPts val="0"/>
              </a:spcAft>
              <a:buClr>
                <a:srgbClr val="000000"/>
              </a:buClr>
              <a:buSzPct val="100000"/>
              <a:buFont typeface="Montserrat"/>
              <a:buAutoNum type="arabicPeriod"/>
            </a:pPr>
            <a:r>
              <a:rPr lang="en-US" dirty="0">
                <a:solidFill>
                  <a:srgbClr val="000000"/>
                </a:solidFill>
                <a:latin typeface="Century Gothic"/>
                <a:ea typeface="Century Gothic"/>
                <a:cs typeface="Century Gothic"/>
                <a:sym typeface="Century Gothic"/>
              </a:rPr>
              <a:t>No database anomaly monitoring</a:t>
            </a:r>
            <a:endParaRPr dirty="0"/>
          </a:p>
          <a:p>
            <a:pPr marL="571500" lvl="0" indent="-419100" algn="l" rtl="0">
              <a:lnSpc>
                <a:spcPct val="115000"/>
              </a:lnSpc>
              <a:spcBef>
                <a:spcPts val="0"/>
              </a:spcBef>
              <a:spcAft>
                <a:spcPts val="0"/>
              </a:spcAft>
              <a:buClr>
                <a:srgbClr val="000000"/>
              </a:buClr>
              <a:buSzPct val="100000"/>
              <a:buFont typeface="Montserrat"/>
              <a:buAutoNum type="arabicPeriod"/>
            </a:pPr>
            <a:r>
              <a:rPr lang="en-US" dirty="0">
                <a:solidFill>
                  <a:srgbClr val="000000"/>
                </a:solidFill>
                <a:latin typeface="Century Gothic"/>
                <a:ea typeface="Century Gothic"/>
                <a:cs typeface="Century Gothic"/>
                <a:sym typeface="Century Gothic"/>
              </a:rPr>
              <a:t>No field-level encryption in databases</a:t>
            </a:r>
            <a:endParaRPr dirty="0"/>
          </a:p>
          <a:p>
            <a:pPr marL="571500" lvl="0" indent="-419100" algn="l" rtl="0">
              <a:lnSpc>
                <a:spcPct val="115000"/>
              </a:lnSpc>
              <a:spcBef>
                <a:spcPts val="0"/>
              </a:spcBef>
              <a:spcAft>
                <a:spcPts val="0"/>
              </a:spcAft>
              <a:buClr>
                <a:srgbClr val="000000"/>
              </a:buClr>
              <a:buSzPct val="100000"/>
              <a:buFont typeface="Montserrat"/>
              <a:buAutoNum type="arabicPeriod"/>
            </a:pPr>
            <a:r>
              <a:rPr lang="en-US" dirty="0">
                <a:solidFill>
                  <a:srgbClr val="000000"/>
                </a:solidFill>
                <a:latin typeface="Century Gothic"/>
                <a:ea typeface="Century Gothic"/>
                <a:cs typeface="Century Gothic"/>
                <a:sym typeface="Century Gothic"/>
              </a:rPr>
              <a:t>No data exfiltration detection </a:t>
            </a:r>
            <a:endParaRPr dirty="0"/>
          </a:p>
          <a:p>
            <a:pPr marL="571500" lvl="0" indent="-419100" algn="l" rtl="0">
              <a:lnSpc>
                <a:spcPct val="115000"/>
              </a:lnSpc>
              <a:spcBef>
                <a:spcPts val="0"/>
              </a:spcBef>
              <a:spcAft>
                <a:spcPts val="0"/>
              </a:spcAft>
              <a:buClr>
                <a:srgbClr val="000000"/>
              </a:buClr>
              <a:buSzPct val="100000"/>
              <a:buFont typeface="Montserrat"/>
              <a:buAutoNum type="arabicPeriod"/>
            </a:pPr>
            <a:r>
              <a:rPr lang="en-US" dirty="0">
                <a:solidFill>
                  <a:srgbClr val="000000"/>
                </a:solidFill>
                <a:latin typeface="Century Gothic"/>
                <a:ea typeface="Century Gothic"/>
                <a:cs typeface="Century Gothic"/>
                <a:sym typeface="Century Gothic"/>
              </a:rPr>
              <a:t>DAST scanning failed to detect vulns </a:t>
            </a:r>
            <a:endParaRPr dirty="0"/>
          </a:p>
          <a:p>
            <a:pPr marL="571500" lvl="0" indent="-419100" algn="l" rtl="0">
              <a:lnSpc>
                <a:spcPct val="115000"/>
              </a:lnSpc>
              <a:spcBef>
                <a:spcPts val="0"/>
              </a:spcBef>
              <a:spcAft>
                <a:spcPts val="0"/>
              </a:spcAft>
              <a:buClr>
                <a:srgbClr val="000000"/>
              </a:buClr>
              <a:buSzPct val="100000"/>
              <a:buFont typeface="Montserrat"/>
              <a:buAutoNum type="arabicPeriod"/>
            </a:pPr>
            <a:r>
              <a:rPr lang="en-US" dirty="0">
                <a:solidFill>
                  <a:srgbClr val="000000"/>
                </a:solidFill>
                <a:latin typeface="Century Gothic"/>
                <a:ea typeface="Century Gothic"/>
                <a:cs typeface="Century Gothic"/>
                <a:sym typeface="Century Gothic"/>
              </a:rPr>
              <a:t>Ineffective IR plan/procedures</a:t>
            </a:r>
            <a:endParaRPr dirty="0"/>
          </a:p>
          <a:p>
            <a:pPr marL="571500" lvl="0" indent="-419100" algn="l" rtl="0">
              <a:lnSpc>
                <a:spcPct val="115000"/>
              </a:lnSpc>
              <a:spcBef>
                <a:spcPts val="0"/>
              </a:spcBef>
              <a:spcAft>
                <a:spcPts val="0"/>
              </a:spcAft>
              <a:buClr>
                <a:srgbClr val="000000"/>
              </a:buClr>
              <a:buSzPct val="100000"/>
              <a:buFont typeface="Montserrat"/>
              <a:buAutoNum type="arabicPeriod"/>
            </a:pPr>
            <a:r>
              <a:rPr lang="en-US" b="1" dirty="0">
                <a:solidFill>
                  <a:srgbClr val="000000"/>
                </a:solidFill>
                <a:latin typeface="Century Gothic"/>
                <a:ea typeface="Century Gothic"/>
                <a:cs typeface="Century Gothic"/>
                <a:sym typeface="Century Gothic"/>
              </a:rPr>
              <a:t>No owners assigned to apps or databases</a:t>
            </a:r>
            <a:endParaRPr dirty="0"/>
          </a:p>
          <a:p>
            <a:pPr marL="571500" lvl="0" indent="-419100" algn="l" rtl="0">
              <a:lnSpc>
                <a:spcPct val="115000"/>
              </a:lnSpc>
              <a:spcBef>
                <a:spcPts val="0"/>
              </a:spcBef>
              <a:spcAft>
                <a:spcPts val="0"/>
              </a:spcAft>
              <a:buClr>
                <a:srgbClr val="000000"/>
              </a:buClr>
              <a:buSzPct val="100000"/>
              <a:buFont typeface="Montserrat"/>
              <a:buAutoNum type="arabicPeriod"/>
            </a:pPr>
            <a:r>
              <a:rPr lang="en-US" dirty="0">
                <a:solidFill>
                  <a:srgbClr val="000000"/>
                </a:solidFill>
                <a:latin typeface="Century Gothic"/>
                <a:ea typeface="Century Gothic"/>
                <a:cs typeface="Century Gothic"/>
                <a:sym typeface="Century Gothic"/>
              </a:rPr>
              <a:t>Comms issues due to </a:t>
            </a:r>
            <a:r>
              <a:rPr lang="en-US" dirty="0" err="1">
                <a:solidFill>
                  <a:srgbClr val="000000"/>
                </a:solidFill>
                <a:latin typeface="Century Gothic"/>
                <a:ea typeface="Century Gothic"/>
                <a:cs typeface="Century Gothic"/>
                <a:sym typeface="Century Gothic"/>
              </a:rPr>
              <a:t>corp</a:t>
            </a:r>
            <a:r>
              <a:rPr lang="en-US" dirty="0">
                <a:solidFill>
                  <a:srgbClr val="000000"/>
                </a:solidFill>
                <a:latin typeface="Century Gothic"/>
                <a:ea typeface="Century Gothic"/>
                <a:cs typeface="Century Gothic"/>
                <a:sym typeface="Century Gothic"/>
              </a:rPr>
              <a:t> structure</a:t>
            </a:r>
            <a:endParaRPr dirty="0"/>
          </a:p>
          <a:p>
            <a:pPr marL="571500" lvl="0" indent="-419100" algn="l" rtl="0">
              <a:lnSpc>
                <a:spcPct val="115000"/>
              </a:lnSpc>
              <a:spcBef>
                <a:spcPts val="0"/>
              </a:spcBef>
              <a:spcAft>
                <a:spcPts val="0"/>
              </a:spcAft>
              <a:buClr>
                <a:srgbClr val="000000"/>
              </a:buClr>
              <a:buSzPct val="100000"/>
              <a:buFont typeface="Montserrat"/>
              <a:buAutoNum type="arabicPeriod"/>
            </a:pPr>
            <a:r>
              <a:rPr lang="en-US" dirty="0">
                <a:solidFill>
                  <a:srgbClr val="000000"/>
                </a:solidFill>
                <a:latin typeface="Century Gothic"/>
                <a:ea typeface="Century Gothic"/>
                <a:cs typeface="Century Gothic"/>
                <a:sym typeface="Century Gothic"/>
              </a:rPr>
              <a:t>Lack of accountability in processes</a:t>
            </a:r>
            <a:endParaRPr dirty="0"/>
          </a:p>
          <a:p>
            <a:pPr marL="571500" lvl="0" indent="-419100" algn="l" rtl="0">
              <a:lnSpc>
                <a:spcPct val="115000"/>
              </a:lnSpc>
              <a:spcBef>
                <a:spcPts val="0"/>
              </a:spcBef>
              <a:spcAft>
                <a:spcPts val="0"/>
              </a:spcAft>
              <a:buClr>
                <a:srgbClr val="000000"/>
              </a:buClr>
              <a:buSzPct val="100000"/>
              <a:buFont typeface="Montserrat"/>
              <a:buAutoNum type="arabicPeriod"/>
            </a:pPr>
            <a:r>
              <a:rPr lang="en-US" b="1" dirty="0">
                <a:solidFill>
                  <a:srgbClr val="000000"/>
                </a:solidFill>
                <a:latin typeface="Century Gothic"/>
                <a:ea typeface="Century Gothic"/>
                <a:cs typeface="Century Gothic"/>
                <a:sym typeface="Century Gothic"/>
              </a:rPr>
              <a:t>No </a:t>
            </a:r>
            <a:r>
              <a:rPr lang="en-US" b="1" dirty="0" err="1">
                <a:solidFill>
                  <a:srgbClr val="000000"/>
                </a:solidFill>
                <a:latin typeface="Century Gothic"/>
                <a:ea typeface="Century Gothic"/>
                <a:cs typeface="Century Gothic"/>
                <a:sym typeface="Century Gothic"/>
              </a:rPr>
              <a:t>followup</a:t>
            </a:r>
            <a:r>
              <a:rPr lang="en-US" b="1" dirty="0">
                <a:solidFill>
                  <a:srgbClr val="000000"/>
                </a:solidFill>
                <a:latin typeface="Century Gothic"/>
                <a:ea typeface="Century Gothic"/>
                <a:cs typeface="Century Gothic"/>
                <a:sym typeface="Century Gothic"/>
              </a:rPr>
              <a:t> on patching status/results</a:t>
            </a:r>
            <a:endParaRPr dirty="0"/>
          </a:p>
          <a:p>
            <a:pPr marL="571500" lvl="0" indent="-419100" algn="l" rtl="0">
              <a:lnSpc>
                <a:spcPct val="115000"/>
              </a:lnSpc>
              <a:spcBef>
                <a:spcPts val="0"/>
              </a:spcBef>
              <a:spcAft>
                <a:spcPts val="0"/>
              </a:spcAft>
              <a:buClr>
                <a:srgbClr val="000000"/>
              </a:buClr>
              <a:buSzPct val="100000"/>
              <a:buFont typeface="Montserrat"/>
              <a:buAutoNum type="arabicPeriod"/>
            </a:pPr>
            <a:r>
              <a:rPr lang="en-US" dirty="0">
                <a:solidFill>
                  <a:srgbClr val="000000"/>
                </a:solidFill>
                <a:latin typeface="Century Gothic"/>
                <a:ea typeface="Century Gothic"/>
                <a:cs typeface="Century Gothic"/>
                <a:sym typeface="Century Gothic"/>
              </a:rPr>
              <a:t>Old audit findings were not addressed</a:t>
            </a:r>
            <a:endParaRPr dirty="0"/>
          </a:p>
          <a:p>
            <a:pPr marL="571500" lvl="0" indent="-419100" algn="l" rtl="0">
              <a:lnSpc>
                <a:spcPct val="115000"/>
              </a:lnSpc>
              <a:spcBef>
                <a:spcPts val="0"/>
              </a:spcBef>
              <a:spcAft>
                <a:spcPts val="0"/>
              </a:spcAft>
              <a:buClr>
                <a:srgbClr val="000000"/>
              </a:buClr>
              <a:buSzPct val="100000"/>
              <a:buFont typeface="Montserrat"/>
              <a:buAutoNum type="arabicPeriod"/>
            </a:pPr>
            <a:r>
              <a:rPr lang="en-US" dirty="0">
                <a:solidFill>
                  <a:srgbClr val="000000"/>
                </a:solidFill>
                <a:latin typeface="Century Gothic"/>
                <a:ea typeface="Century Gothic"/>
                <a:cs typeface="Century Gothic"/>
                <a:sym typeface="Century Gothic"/>
              </a:rPr>
              <a:t>Insecure NFS configs</a:t>
            </a:r>
            <a:endParaRPr dirty="0"/>
          </a:p>
          <a:p>
            <a:pPr marL="571500" lvl="0" indent="-419100" algn="l" rtl="0">
              <a:lnSpc>
                <a:spcPct val="115000"/>
              </a:lnSpc>
              <a:spcBef>
                <a:spcPts val="0"/>
              </a:spcBef>
              <a:spcAft>
                <a:spcPts val="0"/>
              </a:spcAft>
              <a:buClr>
                <a:srgbClr val="000000"/>
              </a:buClr>
              <a:buSzPct val="100000"/>
              <a:buFont typeface="Montserrat"/>
              <a:buAutoNum type="arabicPeriod"/>
            </a:pPr>
            <a:r>
              <a:rPr lang="en-US" dirty="0">
                <a:solidFill>
                  <a:srgbClr val="000000"/>
                </a:solidFill>
                <a:latin typeface="Century Gothic"/>
                <a:ea typeface="Century Gothic"/>
                <a:cs typeface="Century Gothic"/>
                <a:sym typeface="Century Gothic"/>
              </a:rPr>
              <a:t>Logs retained for less than 30 days</a:t>
            </a:r>
            <a:endParaRPr dirty="0"/>
          </a:p>
          <a:p>
            <a:pPr marL="571500" lvl="0" indent="-419100" algn="l" rtl="0">
              <a:lnSpc>
                <a:spcPct val="115000"/>
              </a:lnSpc>
              <a:spcBef>
                <a:spcPts val="0"/>
              </a:spcBef>
              <a:spcAft>
                <a:spcPts val="0"/>
              </a:spcAft>
              <a:buClr>
                <a:srgbClr val="000000"/>
              </a:buClr>
              <a:buSzPct val="100000"/>
              <a:buFont typeface="Montserrat"/>
              <a:buAutoNum type="arabicPeriod"/>
            </a:pPr>
            <a:r>
              <a:rPr lang="en-US" dirty="0">
                <a:solidFill>
                  <a:srgbClr val="000000"/>
                </a:solidFill>
                <a:latin typeface="Century Gothic"/>
                <a:ea typeface="Century Gothic"/>
                <a:cs typeface="Century Gothic"/>
                <a:sym typeface="Century Gothic"/>
              </a:rPr>
              <a:t>Nonexistent or ineffective IR testing</a:t>
            </a:r>
            <a:endParaRPr dirty="0"/>
          </a:p>
        </p:txBody>
      </p:sp>
      <p:sp>
        <p:nvSpPr>
          <p:cNvPr id="401" name="Google Shape;401;p35"/>
          <p:cNvSpPr txBox="1">
            <a:spLocks noGrp="1"/>
          </p:cNvSpPr>
          <p:nvPr>
            <p:ph type="title"/>
          </p:nvPr>
        </p:nvSpPr>
        <p:spPr>
          <a:xfrm>
            <a:off x="638214" y="118871"/>
            <a:ext cx="8995979" cy="1249053"/>
          </a:xfrm>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Clr>
                <a:schemeClr val="accent1"/>
              </a:buClr>
              <a:buSzPts val="3600"/>
              <a:buFont typeface="Arial"/>
              <a:buNone/>
            </a:pPr>
            <a:r>
              <a:rPr lang="en-US"/>
              <a:t>Equifax Control Failures</a:t>
            </a:r>
            <a:endParaRPr/>
          </a:p>
        </p:txBody>
      </p:sp>
      <p:sp>
        <p:nvSpPr>
          <p:cNvPr id="402" name="Google Shape;402;p35"/>
          <p:cNvSpPr txBox="1">
            <a:spLocks noGrp="1"/>
          </p:cNvSpPr>
          <p:nvPr>
            <p:ph type="sldNum" idx="12"/>
          </p:nvPr>
        </p:nvSpPr>
        <p:spPr>
          <a:xfrm>
            <a:off x="5802926" y="6362579"/>
            <a:ext cx="544403"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30</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graphicFrame>
        <p:nvGraphicFramePr>
          <p:cNvPr id="408" name="Google Shape;408;p36"/>
          <p:cNvGraphicFramePr/>
          <p:nvPr/>
        </p:nvGraphicFramePr>
        <p:xfrm>
          <a:off x="2440910" y="1600098"/>
          <a:ext cx="7235000" cy="4136580"/>
        </p:xfrm>
        <a:graphic>
          <a:graphicData uri="http://schemas.openxmlformats.org/drawingml/2006/table">
            <a:tbl>
              <a:tblPr>
                <a:noFill/>
                <a:tableStyleId>{B4A3E439-046F-468E-AC55-06A64D67CDF1}</a:tableStyleId>
              </a:tblPr>
              <a:tblGrid>
                <a:gridCol w="1447000">
                  <a:extLst>
                    <a:ext uri="{9D8B030D-6E8A-4147-A177-3AD203B41FA5}">
                      <a16:colId xmlns:a16="http://schemas.microsoft.com/office/drawing/2014/main" val="20000"/>
                    </a:ext>
                  </a:extLst>
                </a:gridCol>
                <a:gridCol w="1447000">
                  <a:extLst>
                    <a:ext uri="{9D8B030D-6E8A-4147-A177-3AD203B41FA5}">
                      <a16:colId xmlns:a16="http://schemas.microsoft.com/office/drawing/2014/main" val="20001"/>
                    </a:ext>
                  </a:extLst>
                </a:gridCol>
                <a:gridCol w="1447000">
                  <a:extLst>
                    <a:ext uri="{9D8B030D-6E8A-4147-A177-3AD203B41FA5}">
                      <a16:colId xmlns:a16="http://schemas.microsoft.com/office/drawing/2014/main" val="20002"/>
                    </a:ext>
                  </a:extLst>
                </a:gridCol>
                <a:gridCol w="1447000">
                  <a:extLst>
                    <a:ext uri="{9D8B030D-6E8A-4147-A177-3AD203B41FA5}">
                      <a16:colId xmlns:a16="http://schemas.microsoft.com/office/drawing/2014/main" val="20003"/>
                    </a:ext>
                  </a:extLst>
                </a:gridCol>
                <a:gridCol w="1447000">
                  <a:extLst>
                    <a:ext uri="{9D8B030D-6E8A-4147-A177-3AD203B41FA5}">
                      <a16:colId xmlns:a16="http://schemas.microsoft.com/office/drawing/2014/main" val="20004"/>
                    </a:ext>
                  </a:extLst>
                </a:gridCol>
              </a:tblGrid>
              <a:tr h="789600">
                <a:tc>
                  <a:txBody>
                    <a:bodyPr/>
                    <a:lstStyle/>
                    <a:p>
                      <a:pPr marL="0" marR="0" lvl="0" indent="0" algn="ctr" rtl="0">
                        <a:spcBef>
                          <a:spcPts val="0"/>
                        </a:spcBef>
                        <a:spcAft>
                          <a:spcPts val="0"/>
                        </a:spcAft>
                        <a:buClr>
                          <a:schemeClr val="dk2"/>
                        </a:buClr>
                        <a:buSzPts val="1800"/>
                        <a:buFont typeface="Century Gothic"/>
                        <a:buNone/>
                      </a:pPr>
                      <a:r>
                        <a:rPr lang="en-US" sz="1800" b="1" u="none" strike="noStrike" cap="none">
                          <a:solidFill>
                            <a:schemeClr val="dk2"/>
                          </a:solidFill>
                          <a:latin typeface="Century Gothic"/>
                          <a:ea typeface="Century Gothic"/>
                          <a:cs typeface="Century Gothic"/>
                          <a:sym typeface="Century Gothic"/>
                        </a:rPr>
                        <a:t>1</a:t>
                      </a:r>
                      <a:r>
                        <a:rPr lang="en-US" sz="1800" b="1" u="none" strike="noStrike" cap="none">
                          <a:solidFill>
                            <a:schemeClr val="lt1"/>
                          </a:solidFill>
                          <a:latin typeface="Century Gothic"/>
                          <a:ea typeface="Century Gothic"/>
                          <a:cs typeface="Century Gothic"/>
                          <a:sym typeface="Century Gothic"/>
                        </a:rPr>
                        <a:t>,</a:t>
                      </a:r>
                      <a:r>
                        <a:rPr lang="en-US" sz="1800" b="1" u="none" strike="noStrike" cap="none">
                          <a:solidFill>
                            <a:srgbClr val="FF0000"/>
                          </a:solidFill>
                          <a:latin typeface="Century Gothic"/>
                          <a:ea typeface="Century Gothic"/>
                          <a:cs typeface="Century Gothic"/>
                          <a:sym typeface="Century Gothic"/>
                        </a:rPr>
                        <a:t> </a:t>
                      </a:r>
                      <a:r>
                        <a:rPr lang="en-US" sz="1800" b="1" u="none" strike="noStrike" cap="none">
                          <a:solidFill>
                            <a:schemeClr val="accent4"/>
                          </a:solidFill>
                          <a:latin typeface="Century Gothic"/>
                          <a:ea typeface="Century Gothic"/>
                          <a:cs typeface="Century Gothic"/>
                          <a:sym typeface="Century Gothic"/>
                        </a:rPr>
                        <a:t>12</a:t>
                      </a:r>
                      <a:r>
                        <a:rPr lang="en-US" sz="1800" b="1" u="none" strike="noStrike" cap="none">
                          <a:solidFill>
                            <a:schemeClr val="lt1"/>
                          </a:solidFill>
                          <a:latin typeface="Century Gothic"/>
                          <a:ea typeface="Century Gothic"/>
                          <a:cs typeface="Century Gothic"/>
                          <a:sym typeface="Century Gothic"/>
                        </a:rPr>
                        <a:t>,</a:t>
                      </a:r>
                      <a:r>
                        <a:rPr lang="en-US" sz="1800" b="1" u="none" strike="noStrike" cap="none">
                          <a:solidFill>
                            <a:srgbClr val="FF0000"/>
                          </a:solidFill>
                          <a:latin typeface="Century Gothic"/>
                          <a:ea typeface="Century Gothic"/>
                          <a:cs typeface="Century Gothic"/>
                          <a:sym typeface="Century Gothic"/>
                        </a:rPr>
                        <a:t> </a:t>
                      </a:r>
                      <a:r>
                        <a:rPr lang="en-US" sz="1800" b="1" u="none" strike="noStrike" cap="none">
                          <a:solidFill>
                            <a:schemeClr val="dk2"/>
                          </a:solidFill>
                          <a:latin typeface="Century Gothic"/>
                          <a:ea typeface="Century Gothic"/>
                          <a:cs typeface="Century Gothic"/>
                          <a:sym typeface="Century Gothic"/>
                        </a:rPr>
                        <a:t>28</a:t>
                      </a:r>
                      <a:r>
                        <a:rPr lang="en-US" sz="1800" b="1" u="none" strike="noStrike" cap="none">
                          <a:solidFill>
                            <a:schemeClr val="lt1"/>
                          </a:solidFill>
                          <a:latin typeface="Century Gothic"/>
                          <a:ea typeface="Century Gothic"/>
                          <a:cs typeface="Century Gothic"/>
                          <a:sym typeface="Century Gothic"/>
                        </a:rPr>
                        <a:t>,</a:t>
                      </a:r>
                      <a:r>
                        <a:rPr lang="en-US" sz="1800" b="1" u="none" strike="noStrike" cap="none">
                          <a:solidFill>
                            <a:srgbClr val="FF0000"/>
                          </a:solidFill>
                          <a:latin typeface="Century Gothic"/>
                          <a:ea typeface="Century Gothic"/>
                          <a:cs typeface="Century Gothic"/>
                          <a:sym typeface="Century Gothic"/>
                        </a:rPr>
                        <a:t> </a:t>
                      </a:r>
                      <a:r>
                        <a:rPr lang="en-US" sz="1800" b="1" u="none" strike="noStrike" cap="none">
                          <a:solidFill>
                            <a:schemeClr val="dk2"/>
                          </a:solidFill>
                          <a:latin typeface="Century Gothic"/>
                          <a:ea typeface="Century Gothic"/>
                          <a:cs typeface="Century Gothic"/>
                          <a:sym typeface="Century Gothic"/>
                        </a:rPr>
                        <a:t>29</a:t>
                      </a:r>
                      <a:endParaRPr/>
                    </a:p>
                  </a:txBody>
                  <a:tcPr marL="91425" marR="91425" marT="91425" marB="914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Clr>
                          <a:schemeClr val="dk2"/>
                        </a:buClr>
                        <a:buSzPts val="2800"/>
                        <a:buFont typeface="Century Gothic"/>
                        <a:buNone/>
                      </a:pPr>
                      <a:r>
                        <a:rPr lang="en-US" sz="2800" b="1" u="none" strike="noStrike" cap="none">
                          <a:solidFill>
                            <a:schemeClr val="dk2"/>
                          </a:solidFill>
                          <a:latin typeface="Century Gothic"/>
                          <a:ea typeface="Century Gothic"/>
                          <a:cs typeface="Century Gothic"/>
                          <a:sym typeface="Century Gothic"/>
                        </a:rPr>
                        <a:t>26</a:t>
                      </a:r>
                      <a:r>
                        <a:rPr lang="en-US" sz="1800" b="1" u="none" strike="noStrike" cap="none">
                          <a:solidFill>
                            <a:schemeClr val="lt1"/>
                          </a:solidFill>
                          <a:latin typeface="Century Gothic"/>
                          <a:ea typeface="Century Gothic"/>
                          <a:cs typeface="Century Gothic"/>
                          <a:sym typeface="Century Gothic"/>
                        </a:rPr>
                        <a:t>,</a:t>
                      </a:r>
                      <a:r>
                        <a:rPr lang="en-US" sz="1800" b="1" u="none" strike="noStrike" cap="none">
                          <a:solidFill>
                            <a:srgbClr val="FF0000"/>
                          </a:solidFill>
                          <a:latin typeface="Century Gothic"/>
                          <a:ea typeface="Century Gothic"/>
                          <a:cs typeface="Century Gothic"/>
                          <a:sym typeface="Century Gothic"/>
                        </a:rPr>
                        <a:t> </a:t>
                      </a:r>
                      <a:r>
                        <a:rPr lang="en-US" sz="1800" b="1" u="none" strike="noStrike" cap="none">
                          <a:solidFill>
                            <a:schemeClr val="accent4"/>
                          </a:solidFill>
                          <a:latin typeface="Century Gothic"/>
                          <a:ea typeface="Century Gothic"/>
                          <a:cs typeface="Century Gothic"/>
                          <a:sym typeface="Century Gothic"/>
                        </a:rPr>
                        <a:t>28</a:t>
                      </a:r>
                      <a:endParaRPr/>
                    </a:p>
                  </a:txBody>
                  <a:tcPr marL="91425" marR="91425" marT="91425" marB="914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Clr>
                          <a:schemeClr val="accent4"/>
                        </a:buClr>
                        <a:buSzPts val="1800"/>
                        <a:buFont typeface="Century Gothic"/>
                        <a:buNone/>
                      </a:pPr>
                      <a:r>
                        <a:rPr lang="en-US" sz="1800" b="1" u="none" strike="noStrike" cap="none">
                          <a:solidFill>
                            <a:schemeClr val="accent4"/>
                          </a:solidFill>
                          <a:latin typeface="Century Gothic"/>
                          <a:ea typeface="Century Gothic"/>
                          <a:cs typeface="Century Gothic"/>
                          <a:sym typeface="Century Gothic"/>
                        </a:rPr>
                        <a:t>29</a:t>
                      </a:r>
                      <a:endParaRPr/>
                    </a:p>
                  </a:txBody>
                  <a:tcPr marL="91425" marR="91425" marT="91425" marB="914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Clr>
                          <a:schemeClr val="lt1"/>
                        </a:buClr>
                        <a:buSzPts val="1800"/>
                        <a:buFont typeface="Calibri"/>
                        <a:buNone/>
                      </a:pPr>
                      <a:endParaRPr sz="1800" b="1" u="none" strike="noStrike" cap="none">
                        <a:solidFill>
                          <a:srgbClr val="00B050"/>
                        </a:solidFill>
                        <a:latin typeface="Century Gothic"/>
                        <a:ea typeface="Century Gothic"/>
                        <a:cs typeface="Century Gothic"/>
                        <a:sym typeface="Century Gothic"/>
                      </a:endParaRPr>
                    </a:p>
                  </a:txBody>
                  <a:tcPr marL="91425" marR="91425" marT="91425" marB="914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l" rtl="0">
                        <a:spcBef>
                          <a:spcPts val="0"/>
                        </a:spcBef>
                        <a:spcAft>
                          <a:spcPts val="0"/>
                        </a:spcAft>
                        <a:buNone/>
                      </a:pPr>
                      <a:endParaRPr sz="1000" b="1">
                        <a:solidFill>
                          <a:schemeClr val="lt1"/>
                        </a:solidFill>
                      </a:endParaRPr>
                    </a:p>
                  </a:txBody>
                  <a:tcPr marL="82275" marR="82275" marT="41125" marB="411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extLst>
                  <a:ext uri="{0D108BD9-81ED-4DB2-BD59-A6C34878D82A}">
                    <a16:rowId xmlns:a16="http://schemas.microsoft.com/office/drawing/2014/main" val="10000"/>
                  </a:ext>
                </a:extLst>
              </a:tr>
              <a:tr h="789600">
                <a:tc>
                  <a:txBody>
                    <a:bodyPr/>
                    <a:lstStyle/>
                    <a:p>
                      <a:pPr marL="0" marR="0" lvl="0" indent="0" algn="ctr" rtl="0">
                        <a:spcBef>
                          <a:spcPts val="0"/>
                        </a:spcBef>
                        <a:spcAft>
                          <a:spcPts val="0"/>
                        </a:spcAft>
                        <a:buClr>
                          <a:schemeClr val="dk2"/>
                        </a:buClr>
                        <a:buSzPts val="2800"/>
                        <a:buFont typeface="Century Gothic"/>
                        <a:buNone/>
                      </a:pPr>
                      <a:r>
                        <a:rPr lang="en-US" sz="2800" b="1">
                          <a:solidFill>
                            <a:schemeClr val="dk2"/>
                          </a:solidFill>
                          <a:latin typeface="Century Gothic"/>
                          <a:ea typeface="Century Gothic"/>
                          <a:cs typeface="Century Gothic"/>
                          <a:sym typeface="Century Gothic"/>
                        </a:rPr>
                        <a:t>2</a:t>
                      </a:r>
                      <a:r>
                        <a:rPr lang="en-US" sz="1800" b="1">
                          <a:solidFill>
                            <a:schemeClr val="lt1"/>
                          </a:solidFill>
                          <a:latin typeface="Century Gothic"/>
                          <a:ea typeface="Century Gothic"/>
                          <a:cs typeface="Century Gothic"/>
                          <a:sym typeface="Century Gothic"/>
                        </a:rPr>
                        <a:t>,</a:t>
                      </a:r>
                      <a:r>
                        <a:rPr lang="en-US" sz="1800" b="1">
                          <a:solidFill>
                            <a:srgbClr val="FF0000"/>
                          </a:solidFill>
                          <a:latin typeface="Century Gothic"/>
                          <a:ea typeface="Century Gothic"/>
                          <a:cs typeface="Century Gothic"/>
                          <a:sym typeface="Century Gothic"/>
                        </a:rPr>
                        <a:t> </a:t>
                      </a:r>
                      <a:r>
                        <a:rPr lang="en-US" sz="2800" b="1">
                          <a:solidFill>
                            <a:schemeClr val="accent1"/>
                          </a:solidFill>
                          <a:latin typeface="Century Gothic"/>
                          <a:ea typeface="Century Gothic"/>
                          <a:cs typeface="Century Gothic"/>
                          <a:sym typeface="Century Gothic"/>
                        </a:rPr>
                        <a:t>8</a:t>
                      </a:r>
                      <a:r>
                        <a:rPr lang="en-US" sz="1800" b="1">
                          <a:solidFill>
                            <a:schemeClr val="lt1"/>
                          </a:solidFill>
                          <a:latin typeface="Century Gothic"/>
                          <a:ea typeface="Century Gothic"/>
                          <a:cs typeface="Century Gothic"/>
                          <a:sym typeface="Century Gothic"/>
                        </a:rPr>
                        <a:t>,</a:t>
                      </a:r>
                      <a:r>
                        <a:rPr lang="en-US" sz="1800" b="1">
                          <a:solidFill>
                            <a:srgbClr val="FF0000"/>
                          </a:solidFill>
                          <a:latin typeface="Century Gothic"/>
                          <a:ea typeface="Century Gothic"/>
                          <a:cs typeface="Century Gothic"/>
                          <a:sym typeface="Century Gothic"/>
                        </a:rPr>
                        <a:t> </a:t>
                      </a:r>
                      <a:r>
                        <a:rPr lang="en-US" sz="1800" b="1">
                          <a:solidFill>
                            <a:schemeClr val="accent4"/>
                          </a:solidFill>
                          <a:latin typeface="Century Gothic"/>
                          <a:ea typeface="Century Gothic"/>
                          <a:cs typeface="Century Gothic"/>
                          <a:sym typeface="Century Gothic"/>
                        </a:rPr>
                        <a:t>21</a:t>
                      </a:r>
                      <a:r>
                        <a:rPr lang="en-US" sz="1800" b="1">
                          <a:solidFill>
                            <a:schemeClr val="lt1"/>
                          </a:solidFill>
                          <a:latin typeface="Century Gothic"/>
                          <a:ea typeface="Century Gothic"/>
                          <a:cs typeface="Century Gothic"/>
                          <a:sym typeface="Century Gothic"/>
                        </a:rPr>
                        <a:t>,</a:t>
                      </a:r>
                      <a:r>
                        <a:rPr lang="en-US" sz="1800" b="1">
                          <a:solidFill>
                            <a:srgbClr val="FF0000"/>
                          </a:solidFill>
                          <a:latin typeface="Century Gothic"/>
                          <a:ea typeface="Century Gothic"/>
                          <a:cs typeface="Century Gothic"/>
                          <a:sym typeface="Century Gothic"/>
                        </a:rPr>
                        <a:t> </a:t>
                      </a:r>
                      <a:r>
                        <a:rPr lang="en-US" sz="1800" b="1">
                          <a:solidFill>
                            <a:schemeClr val="dk2"/>
                          </a:solidFill>
                          <a:latin typeface="Century Gothic"/>
                          <a:ea typeface="Century Gothic"/>
                          <a:cs typeface="Century Gothic"/>
                          <a:sym typeface="Century Gothic"/>
                        </a:rPr>
                        <a:t>23</a:t>
                      </a:r>
                      <a:r>
                        <a:rPr lang="en-US" sz="1800" b="1">
                          <a:solidFill>
                            <a:schemeClr val="lt1"/>
                          </a:solidFill>
                          <a:latin typeface="Century Gothic"/>
                          <a:ea typeface="Century Gothic"/>
                          <a:cs typeface="Century Gothic"/>
                          <a:sym typeface="Century Gothic"/>
                        </a:rPr>
                        <a:t>,</a:t>
                      </a:r>
                      <a:r>
                        <a:rPr lang="en-US" sz="1800" b="1">
                          <a:solidFill>
                            <a:srgbClr val="00B050"/>
                          </a:solidFill>
                          <a:latin typeface="Century Gothic"/>
                          <a:ea typeface="Century Gothic"/>
                          <a:cs typeface="Century Gothic"/>
                          <a:sym typeface="Century Gothic"/>
                        </a:rPr>
                        <a:t> </a:t>
                      </a:r>
                      <a:r>
                        <a:rPr lang="en-US" sz="1800" b="1">
                          <a:solidFill>
                            <a:schemeClr val="dk2"/>
                          </a:solidFill>
                          <a:latin typeface="Century Gothic"/>
                          <a:ea typeface="Century Gothic"/>
                          <a:cs typeface="Century Gothic"/>
                          <a:sym typeface="Century Gothic"/>
                        </a:rPr>
                        <a:t>29</a:t>
                      </a:r>
                      <a:endParaRPr/>
                    </a:p>
                  </a:txBody>
                  <a:tcPr marL="91425" marR="91425" marT="91425" marB="914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Clr>
                          <a:schemeClr val="dk2"/>
                        </a:buClr>
                        <a:buSzPts val="2800"/>
                        <a:buFont typeface="Century Gothic"/>
                        <a:buNone/>
                      </a:pPr>
                      <a:r>
                        <a:rPr lang="en-US" sz="2800" b="1">
                          <a:solidFill>
                            <a:schemeClr val="dk2"/>
                          </a:solidFill>
                          <a:latin typeface="Century Gothic"/>
                          <a:ea typeface="Century Gothic"/>
                          <a:cs typeface="Century Gothic"/>
                          <a:sym typeface="Century Gothic"/>
                        </a:rPr>
                        <a:t>26</a:t>
                      </a:r>
                      <a:endParaRPr sz="1800" b="1">
                        <a:solidFill>
                          <a:schemeClr val="dk2"/>
                        </a:solidFill>
                        <a:latin typeface="Century Gothic"/>
                        <a:ea typeface="Century Gothic"/>
                        <a:cs typeface="Century Gothic"/>
                        <a:sym typeface="Century Gothic"/>
                      </a:endParaRPr>
                    </a:p>
                  </a:txBody>
                  <a:tcPr marL="91425" marR="91425" marT="91425" marB="914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Clr>
                          <a:schemeClr val="accent4"/>
                        </a:buClr>
                        <a:buSzPts val="1800"/>
                        <a:buFont typeface="Century Gothic"/>
                        <a:buNone/>
                      </a:pPr>
                      <a:r>
                        <a:rPr lang="en-US" sz="1800" b="1">
                          <a:solidFill>
                            <a:schemeClr val="accent4"/>
                          </a:solidFill>
                          <a:latin typeface="Century Gothic"/>
                          <a:ea typeface="Century Gothic"/>
                          <a:cs typeface="Century Gothic"/>
                          <a:sym typeface="Century Gothic"/>
                        </a:rPr>
                        <a:t>3</a:t>
                      </a:r>
                      <a:r>
                        <a:rPr lang="en-US" sz="1800" b="1">
                          <a:solidFill>
                            <a:schemeClr val="lt1"/>
                          </a:solidFill>
                          <a:latin typeface="Century Gothic"/>
                          <a:ea typeface="Century Gothic"/>
                          <a:cs typeface="Century Gothic"/>
                          <a:sym typeface="Century Gothic"/>
                        </a:rPr>
                        <a:t>,</a:t>
                      </a:r>
                      <a:r>
                        <a:rPr lang="en-US" sz="1800" b="1">
                          <a:solidFill>
                            <a:srgbClr val="FF0000"/>
                          </a:solidFill>
                          <a:latin typeface="Century Gothic"/>
                          <a:ea typeface="Century Gothic"/>
                          <a:cs typeface="Century Gothic"/>
                          <a:sym typeface="Century Gothic"/>
                        </a:rPr>
                        <a:t> </a:t>
                      </a:r>
                      <a:r>
                        <a:rPr lang="en-US" sz="1800" b="1">
                          <a:solidFill>
                            <a:schemeClr val="accent4"/>
                          </a:solidFill>
                          <a:latin typeface="Century Gothic"/>
                          <a:ea typeface="Century Gothic"/>
                          <a:cs typeface="Century Gothic"/>
                          <a:sym typeface="Century Gothic"/>
                        </a:rPr>
                        <a:t>9</a:t>
                      </a:r>
                      <a:r>
                        <a:rPr lang="en-US" sz="1800" b="1">
                          <a:solidFill>
                            <a:schemeClr val="lt1"/>
                          </a:solidFill>
                          <a:latin typeface="Century Gothic"/>
                          <a:ea typeface="Century Gothic"/>
                          <a:cs typeface="Century Gothic"/>
                          <a:sym typeface="Century Gothic"/>
                        </a:rPr>
                        <a:t>,</a:t>
                      </a:r>
                      <a:r>
                        <a:rPr lang="en-US" sz="1800" b="1">
                          <a:solidFill>
                            <a:srgbClr val="FF0000"/>
                          </a:solidFill>
                          <a:latin typeface="Century Gothic"/>
                          <a:ea typeface="Century Gothic"/>
                          <a:cs typeface="Century Gothic"/>
                          <a:sym typeface="Century Gothic"/>
                        </a:rPr>
                        <a:t> </a:t>
                      </a:r>
                      <a:r>
                        <a:rPr lang="en-US" sz="1800" b="1">
                          <a:solidFill>
                            <a:schemeClr val="accent1"/>
                          </a:solidFill>
                          <a:latin typeface="Century Gothic"/>
                          <a:ea typeface="Century Gothic"/>
                          <a:cs typeface="Century Gothic"/>
                          <a:sym typeface="Century Gothic"/>
                        </a:rPr>
                        <a:t>13</a:t>
                      </a:r>
                      <a:r>
                        <a:rPr lang="en-US" sz="1800" b="1">
                          <a:solidFill>
                            <a:schemeClr val="lt1"/>
                          </a:solidFill>
                          <a:latin typeface="Century Gothic"/>
                          <a:ea typeface="Century Gothic"/>
                          <a:cs typeface="Century Gothic"/>
                          <a:sym typeface="Century Gothic"/>
                        </a:rPr>
                        <a:t>,</a:t>
                      </a:r>
                      <a:r>
                        <a:rPr lang="en-US" sz="1800" b="1">
                          <a:solidFill>
                            <a:srgbClr val="FF0000"/>
                          </a:solidFill>
                          <a:latin typeface="Century Gothic"/>
                          <a:ea typeface="Century Gothic"/>
                          <a:cs typeface="Century Gothic"/>
                          <a:sym typeface="Century Gothic"/>
                        </a:rPr>
                        <a:t> </a:t>
                      </a:r>
                      <a:r>
                        <a:rPr lang="en-US" sz="1800" b="1">
                          <a:solidFill>
                            <a:schemeClr val="accent1"/>
                          </a:solidFill>
                          <a:latin typeface="Century Gothic"/>
                          <a:ea typeface="Century Gothic"/>
                          <a:cs typeface="Century Gothic"/>
                          <a:sym typeface="Century Gothic"/>
                        </a:rPr>
                        <a:t>14</a:t>
                      </a:r>
                      <a:endParaRPr/>
                    </a:p>
                  </a:txBody>
                  <a:tcPr marL="91425" marR="91425" marT="91425" marB="914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Clr>
                          <a:schemeClr val="lt1"/>
                        </a:buClr>
                        <a:buSzPts val="1800"/>
                        <a:buFont typeface="Calibri"/>
                        <a:buNone/>
                      </a:pPr>
                      <a:endParaRPr sz="1800" b="1">
                        <a:solidFill>
                          <a:srgbClr val="00B050"/>
                        </a:solidFill>
                        <a:latin typeface="Century Gothic"/>
                        <a:ea typeface="Century Gothic"/>
                        <a:cs typeface="Century Gothic"/>
                        <a:sym typeface="Century Gothic"/>
                      </a:endParaRPr>
                    </a:p>
                  </a:txBody>
                  <a:tcPr marL="91425" marR="91425" marT="91425" marB="914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l" rtl="0">
                        <a:spcBef>
                          <a:spcPts val="0"/>
                        </a:spcBef>
                        <a:spcAft>
                          <a:spcPts val="0"/>
                        </a:spcAft>
                        <a:buNone/>
                      </a:pPr>
                      <a:endParaRPr sz="1000" b="1">
                        <a:solidFill>
                          <a:schemeClr val="lt1"/>
                        </a:solidFill>
                      </a:endParaRPr>
                    </a:p>
                  </a:txBody>
                  <a:tcPr marL="82275" marR="82275" marT="41125" marB="411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extLst>
                  <a:ext uri="{0D108BD9-81ED-4DB2-BD59-A6C34878D82A}">
                    <a16:rowId xmlns:a16="http://schemas.microsoft.com/office/drawing/2014/main" val="10001"/>
                  </a:ext>
                </a:extLst>
              </a:tr>
              <a:tr h="789600">
                <a:tc>
                  <a:txBody>
                    <a:bodyPr/>
                    <a:lstStyle/>
                    <a:p>
                      <a:pPr marL="0" marR="0" lvl="0" indent="0" algn="ctr" rtl="0">
                        <a:spcBef>
                          <a:spcPts val="0"/>
                        </a:spcBef>
                        <a:spcAft>
                          <a:spcPts val="0"/>
                        </a:spcAft>
                        <a:buClr>
                          <a:schemeClr val="lt1"/>
                        </a:buClr>
                        <a:buSzPts val="1800"/>
                        <a:buFont typeface="Calibri"/>
                        <a:buNone/>
                      </a:pPr>
                      <a:endParaRPr sz="1800" b="1">
                        <a:solidFill>
                          <a:srgbClr val="FF0000"/>
                        </a:solidFill>
                        <a:latin typeface="Century Gothic"/>
                        <a:ea typeface="Century Gothic"/>
                        <a:cs typeface="Century Gothic"/>
                        <a:sym typeface="Century Gothic"/>
                      </a:endParaRPr>
                    </a:p>
                  </a:txBody>
                  <a:tcPr marL="91425" marR="91425" marT="91425" marB="914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Clr>
                          <a:schemeClr val="accent4"/>
                        </a:buClr>
                        <a:buSzPts val="1800"/>
                        <a:buFont typeface="Century Gothic"/>
                        <a:buNone/>
                      </a:pPr>
                      <a:r>
                        <a:rPr lang="en-US" sz="1800" b="1">
                          <a:solidFill>
                            <a:schemeClr val="accent4"/>
                          </a:solidFill>
                          <a:latin typeface="Century Gothic"/>
                          <a:ea typeface="Century Gothic"/>
                          <a:cs typeface="Century Gothic"/>
                          <a:sym typeface="Century Gothic"/>
                        </a:rPr>
                        <a:t>4</a:t>
                      </a:r>
                      <a:r>
                        <a:rPr lang="en-US" sz="1800" b="1">
                          <a:solidFill>
                            <a:schemeClr val="lt1"/>
                          </a:solidFill>
                          <a:latin typeface="Century Gothic"/>
                          <a:ea typeface="Century Gothic"/>
                          <a:cs typeface="Century Gothic"/>
                          <a:sym typeface="Century Gothic"/>
                        </a:rPr>
                        <a:t>,</a:t>
                      </a:r>
                      <a:r>
                        <a:rPr lang="en-US" sz="1800" b="1">
                          <a:solidFill>
                            <a:srgbClr val="FF0000"/>
                          </a:solidFill>
                          <a:latin typeface="Century Gothic"/>
                          <a:ea typeface="Century Gothic"/>
                          <a:cs typeface="Century Gothic"/>
                          <a:sym typeface="Century Gothic"/>
                        </a:rPr>
                        <a:t> </a:t>
                      </a:r>
                      <a:r>
                        <a:rPr lang="en-US" sz="2800" b="1">
                          <a:solidFill>
                            <a:schemeClr val="dk2"/>
                          </a:solidFill>
                          <a:latin typeface="Century Gothic"/>
                          <a:ea typeface="Century Gothic"/>
                          <a:cs typeface="Century Gothic"/>
                          <a:sym typeface="Century Gothic"/>
                        </a:rPr>
                        <a:t>5</a:t>
                      </a:r>
                      <a:r>
                        <a:rPr lang="en-US" sz="1800" b="1">
                          <a:solidFill>
                            <a:schemeClr val="lt1"/>
                          </a:solidFill>
                          <a:latin typeface="Century Gothic"/>
                          <a:ea typeface="Century Gothic"/>
                          <a:cs typeface="Century Gothic"/>
                          <a:sym typeface="Century Gothic"/>
                        </a:rPr>
                        <a:t>,</a:t>
                      </a:r>
                      <a:r>
                        <a:rPr lang="en-US" sz="1800" b="1">
                          <a:solidFill>
                            <a:srgbClr val="FF0000"/>
                          </a:solidFill>
                          <a:latin typeface="Century Gothic"/>
                          <a:ea typeface="Century Gothic"/>
                          <a:cs typeface="Century Gothic"/>
                          <a:sym typeface="Century Gothic"/>
                        </a:rPr>
                        <a:t> </a:t>
                      </a:r>
                      <a:r>
                        <a:rPr lang="en-US" sz="1800" b="1">
                          <a:solidFill>
                            <a:schemeClr val="accent4"/>
                          </a:solidFill>
                          <a:latin typeface="Century Gothic"/>
                          <a:ea typeface="Century Gothic"/>
                          <a:cs typeface="Century Gothic"/>
                          <a:sym typeface="Century Gothic"/>
                        </a:rPr>
                        <a:t>6</a:t>
                      </a:r>
                      <a:r>
                        <a:rPr lang="en-US" sz="1800" b="1">
                          <a:solidFill>
                            <a:schemeClr val="lt1"/>
                          </a:solidFill>
                          <a:latin typeface="Century Gothic"/>
                          <a:ea typeface="Century Gothic"/>
                          <a:cs typeface="Century Gothic"/>
                          <a:sym typeface="Century Gothic"/>
                        </a:rPr>
                        <a:t>,</a:t>
                      </a:r>
                      <a:r>
                        <a:rPr lang="en-US" sz="1800" b="1">
                          <a:solidFill>
                            <a:srgbClr val="FF0000"/>
                          </a:solidFill>
                          <a:latin typeface="Century Gothic"/>
                          <a:ea typeface="Century Gothic"/>
                          <a:cs typeface="Century Gothic"/>
                          <a:sym typeface="Century Gothic"/>
                        </a:rPr>
                        <a:t> </a:t>
                      </a:r>
                      <a:r>
                        <a:rPr lang="en-US" sz="1800" b="1">
                          <a:solidFill>
                            <a:schemeClr val="dk2"/>
                          </a:solidFill>
                          <a:latin typeface="Century Gothic"/>
                          <a:ea typeface="Century Gothic"/>
                          <a:cs typeface="Century Gothic"/>
                          <a:sym typeface="Century Gothic"/>
                        </a:rPr>
                        <a:t>7</a:t>
                      </a:r>
                      <a:r>
                        <a:rPr lang="en-US" sz="1800" b="1">
                          <a:solidFill>
                            <a:schemeClr val="lt1"/>
                          </a:solidFill>
                          <a:latin typeface="Century Gothic"/>
                          <a:ea typeface="Century Gothic"/>
                          <a:cs typeface="Century Gothic"/>
                          <a:sym typeface="Century Gothic"/>
                        </a:rPr>
                        <a:t>,</a:t>
                      </a:r>
                      <a:r>
                        <a:rPr lang="en-US" sz="1800" b="1">
                          <a:solidFill>
                            <a:srgbClr val="FF0000"/>
                          </a:solidFill>
                          <a:latin typeface="Century Gothic"/>
                          <a:ea typeface="Century Gothic"/>
                          <a:cs typeface="Century Gothic"/>
                          <a:sym typeface="Century Gothic"/>
                        </a:rPr>
                        <a:t> </a:t>
                      </a:r>
                      <a:r>
                        <a:rPr lang="en-US" sz="1800" b="1">
                          <a:solidFill>
                            <a:schemeClr val="accent4"/>
                          </a:solidFill>
                          <a:latin typeface="Century Gothic"/>
                          <a:ea typeface="Century Gothic"/>
                          <a:cs typeface="Century Gothic"/>
                          <a:sym typeface="Century Gothic"/>
                        </a:rPr>
                        <a:t>16</a:t>
                      </a:r>
                      <a:endParaRPr/>
                    </a:p>
                  </a:txBody>
                  <a:tcPr marL="91425" marR="91425" marT="91425" marB="914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Clr>
                          <a:schemeClr val="accent1"/>
                        </a:buClr>
                        <a:buSzPts val="2800"/>
                        <a:buFont typeface="Century Gothic"/>
                        <a:buNone/>
                      </a:pPr>
                      <a:r>
                        <a:rPr lang="en-US" sz="2800" b="1">
                          <a:solidFill>
                            <a:schemeClr val="accent1"/>
                          </a:solidFill>
                          <a:latin typeface="Century Gothic"/>
                          <a:ea typeface="Century Gothic"/>
                          <a:cs typeface="Century Gothic"/>
                          <a:sym typeface="Century Gothic"/>
                        </a:rPr>
                        <a:t>10</a:t>
                      </a:r>
                      <a:r>
                        <a:rPr lang="en-US" sz="1800" b="1">
                          <a:solidFill>
                            <a:schemeClr val="lt1"/>
                          </a:solidFill>
                          <a:latin typeface="Century Gothic"/>
                          <a:ea typeface="Century Gothic"/>
                          <a:cs typeface="Century Gothic"/>
                          <a:sym typeface="Century Gothic"/>
                        </a:rPr>
                        <a:t>,</a:t>
                      </a:r>
                      <a:r>
                        <a:rPr lang="en-US" sz="1800" b="1">
                          <a:solidFill>
                            <a:srgbClr val="FF0000"/>
                          </a:solidFill>
                          <a:latin typeface="Century Gothic"/>
                          <a:ea typeface="Century Gothic"/>
                          <a:cs typeface="Century Gothic"/>
                          <a:sym typeface="Century Gothic"/>
                        </a:rPr>
                        <a:t> </a:t>
                      </a:r>
                      <a:r>
                        <a:rPr lang="en-US" sz="2800" b="1">
                          <a:solidFill>
                            <a:schemeClr val="dk2"/>
                          </a:solidFill>
                          <a:latin typeface="Century Gothic"/>
                          <a:ea typeface="Century Gothic"/>
                          <a:cs typeface="Century Gothic"/>
                          <a:sym typeface="Century Gothic"/>
                        </a:rPr>
                        <a:t>11</a:t>
                      </a:r>
                      <a:r>
                        <a:rPr lang="en-US" sz="1800" b="1">
                          <a:solidFill>
                            <a:schemeClr val="lt1"/>
                          </a:solidFill>
                          <a:latin typeface="Century Gothic"/>
                          <a:ea typeface="Century Gothic"/>
                          <a:cs typeface="Century Gothic"/>
                          <a:sym typeface="Century Gothic"/>
                        </a:rPr>
                        <a:t>,</a:t>
                      </a:r>
                      <a:r>
                        <a:rPr lang="en-US" sz="1800" b="1">
                          <a:solidFill>
                            <a:srgbClr val="FF0000"/>
                          </a:solidFill>
                          <a:latin typeface="Century Gothic"/>
                          <a:ea typeface="Century Gothic"/>
                          <a:cs typeface="Century Gothic"/>
                          <a:sym typeface="Century Gothic"/>
                        </a:rPr>
                        <a:t> </a:t>
                      </a:r>
                      <a:r>
                        <a:rPr lang="en-US" sz="1800" b="1">
                          <a:solidFill>
                            <a:schemeClr val="accent4"/>
                          </a:solidFill>
                          <a:latin typeface="Century Gothic"/>
                          <a:ea typeface="Century Gothic"/>
                          <a:cs typeface="Century Gothic"/>
                          <a:sym typeface="Century Gothic"/>
                        </a:rPr>
                        <a:t>20</a:t>
                      </a:r>
                      <a:endParaRPr/>
                    </a:p>
                  </a:txBody>
                  <a:tcPr marL="91425" marR="91425" marT="91425" marB="914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Clr>
                          <a:schemeClr val="lt1"/>
                        </a:buClr>
                        <a:buSzPts val="1800"/>
                        <a:buFont typeface="Calibri"/>
                        <a:buNone/>
                      </a:pPr>
                      <a:endParaRPr sz="1800" b="1">
                        <a:solidFill>
                          <a:srgbClr val="00B050"/>
                        </a:solidFill>
                        <a:latin typeface="Century Gothic"/>
                        <a:ea typeface="Century Gothic"/>
                        <a:cs typeface="Century Gothic"/>
                        <a:sym typeface="Century Gothic"/>
                      </a:endParaRPr>
                    </a:p>
                  </a:txBody>
                  <a:tcPr marL="91425" marR="91425" marT="91425" marB="914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l" rtl="0">
                        <a:spcBef>
                          <a:spcPts val="0"/>
                        </a:spcBef>
                        <a:spcAft>
                          <a:spcPts val="0"/>
                        </a:spcAft>
                        <a:buNone/>
                      </a:pPr>
                      <a:endParaRPr sz="1000" b="1">
                        <a:solidFill>
                          <a:schemeClr val="lt1"/>
                        </a:solidFill>
                      </a:endParaRPr>
                    </a:p>
                  </a:txBody>
                  <a:tcPr marL="82275" marR="82275" marT="41125" marB="411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extLst>
                  <a:ext uri="{0D108BD9-81ED-4DB2-BD59-A6C34878D82A}">
                    <a16:rowId xmlns:a16="http://schemas.microsoft.com/office/drawing/2014/main" val="10002"/>
                  </a:ext>
                </a:extLst>
              </a:tr>
              <a:tr h="789600">
                <a:tc>
                  <a:txBody>
                    <a:bodyPr/>
                    <a:lstStyle/>
                    <a:p>
                      <a:pPr marL="0" marR="0" lvl="0" indent="0" algn="ctr" rtl="0">
                        <a:spcBef>
                          <a:spcPts val="0"/>
                        </a:spcBef>
                        <a:spcAft>
                          <a:spcPts val="0"/>
                        </a:spcAft>
                        <a:buClr>
                          <a:schemeClr val="accent1"/>
                        </a:buClr>
                        <a:buSzPts val="2800"/>
                        <a:buFont typeface="Century Gothic"/>
                        <a:buNone/>
                      </a:pPr>
                      <a:r>
                        <a:rPr lang="en-US" sz="2800" b="1">
                          <a:solidFill>
                            <a:schemeClr val="accent1"/>
                          </a:solidFill>
                          <a:latin typeface="Century Gothic"/>
                          <a:ea typeface="Century Gothic"/>
                          <a:cs typeface="Century Gothic"/>
                          <a:sym typeface="Century Gothic"/>
                        </a:rPr>
                        <a:t>15</a:t>
                      </a:r>
                      <a:r>
                        <a:rPr lang="en-US" sz="1800" b="1">
                          <a:solidFill>
                            <a:schemeClr val="lt1"/>
                          </a:solidFill>
                          <a:latin typeface="Century Gothic"/>
                          <a:ea typeface="Century Gothic"/>
                          <a:cs typeface="Century Gothic"/>
                          <a:sym typeface="Century Gothic"/>
                        </a:rPr>
                        <a:t>,</a:t>
                      </a:r>
                      <a:r>
                        <a:rPr lang="en-US" sz="1800" b="1">
                          <a:solidFill>
                            <a:srgbClr val="FF0000"/>
                          </a:solidFill>
                          <a:latin typeface="Century Gothic"/>
                          <a:ea typeface="Century Gothic"/>
                          <a:cs typeface="Century Gothic"/>
                          <a:sym typeface="Century Gothic"/>
                        </a:rPr>
                        <a:t> </a:t>
                      </a:r>
                      <a:r>
                        <a:rPr lang="en-US" sz="1800" b="1">
                          <a:solidFill>
                            <a:schemeClr val="dk2"/>
                          </a:solidFill>
                          <a:latin typeface="Century Gothic"/>
                          <a:ea typeface="Century Gothic"/>
                          <a:cs typeface="Century Gothic"/>
                          <a:sym typeface="Century Gothic"/>
                        </a:rPr>
                        <a:t>23</a:t>
                      </a:r>
                      <a:endParaRPr/>
                    </a:p>
                  </a:txBody>
                  <a:tcPr marL="91425" marR="91425" marT="91425" marB="914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Clr>
                          <a:schemeClr val="dk2"/>
                        </a:buClr>
                        <a:buSzPts val="2800"/>
                        <a:buFont typeface="Century Gothic"/>
                        <a:buNone/>
                      </a:pPr>
                      <a:r>
                        <a:rPr lang="en-US" sz="2800" b="1">
                          <a:solidFill>
                            <a:schemeClr val="dk2"/>
                          </a:solidFill>
                          <a:latin typeface="Century Gothic"/>
                          <a:ea typeface="Century Gothic"/>
                          <a:cs typeface="Century Gothic"/>
                          <a:sym typeface="Century Gothic"/>
                        </a:rPr>
                        <a:t>16</a:t>
                      </a:r>
                      <a:r>
                        <a:rPr lang="en-US" sz="1800" b="1">
                          <a:solidFill>
                            <a:schemeClr val="lt1"/>
                          </a:solidFill>
                          <a:latin typeface="Century Gothic"/>
                          <a:ea typeface="Century Gothic"/>
                          <a:cs typeface="Century Gothic"/>
                          <a:sym typeface="Century Gothic"/>
                        </a:rPr>
                        <a:t>,</a:t>
                      </a:r>
                      <a:r>
                        <a:rPr lang="en-US" sz="1800" b="1">
                          <a:solidFill>
                            <a:srgbClr val="FF0000"/>
                          </a:solidFill>
                          <a:latin typeface="Century Gothic"/>
                          <a:ea typeface="Century Gothic"/>
                          <a:cs typeface="Century Gothic"/>
                          <a:sym typeface="Century Gothic"/>
                        </a:rPr>
                        <a:t> </a:t>
                      </a:r>
                      <a:r>
                        <a:rPr lang="en-US" sz="1800" b="1">
                          <a:solidFill>
                            <a:schemeClr val="accent4"/>
                          </a:solidFill>
                          <a:latin typeface="Century Gothic"/>
                          <a:ea typeface="Century Gothic"/>
                          <a:cs typeface="Century Gothic"/>
                          <a:sym typeface="Century Gothic"/>
                        </a:rPr>
                        <a:t>17</a:t>
                      </a:r>
                      <a:r>
                        <a:rPr lang="en-US" sz="1800" b="1">
                          <a:solidFill>
                            <a:schemeClr val="lt1"/>
                          </a:solidFill>
                          <a:latin typeface="Century Gothic"/>
                          <a:ea typeface="Century Gothic"/>
                          <a:cs typeface="Century Gothic"/>
                          <a:sym typeface="Century Gothic"/>
                        </a:rPr>
                        <a:t>,</a:t>
                      </a:r>
                      <a:r>
                        <a:rPr lang="en-US" sz="1800" b="1">
                          <a:solidFill>
                            <a:schemeClr val="accent5"/>
                          </a:solidFill>
                          <a:latin typeface="Century Gothic"/>
                          <a:ea typeface="Century Gothic"/>
                          <a:cs typeface="Century Gothic"/>
                          <a:sym typeface="Century Gothic"/>
                        </a:rPr>
                        <a:t> </a:t>
                      </a:r>
                      <a:r>
                        <a:rPr lang="en-US" sz="1800" b="1">
                          <a:solidFill>
                            <a:schemeClr val="accent4"/>
                          </a:solidFill>
                          <a:latin typeface="Century Gothic"/>
                          <a:ea typeface="Century Gothic"/>
                          <a:cs typeface="Century Gothic"/>
                          <a:sym typeface="Century Gothic"/>
                        </a:rPr>
                        <a:t>19</a:t>
                      </a:r>
                      <a:endParaRPr/>
                    </a:p>
                  </a:txBody>
                  <a:tcPr marL="91425" marR="91425" marT="91425" marB="914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Clr>
                          <a:schemeClr val="accent4"/>
                        </a:buClr>
                        <a:buSzPts val="1800"/>
                        <a:buFont typeface="Century Gothic"/>
                        <a:buNone/>
                      </a:pPr>
                      <a:r>
                        <a:rPr lang="en-US" sz="1800" b="1">
                          <a:solidFill>
                            <a:schemeClr val="accent4"/>
                          </a:solidFill>
                          <a:latin typeface="Century Gothic"/>
                          <a:ea typeface="Century Gothic"/>
                          <a:cs typeface="Century Gothic"/>
                          <a:sym typeface="Century Gothic"/>
                        </a:rPr>
                        <a:t>17</a:t>
                      </a:r>
                      <a:r>
                        <a:rPr lang="en-US" sz="1800" b="1">
                          <a:solidFill>
                            <a:schemeClr val="lt1"/>
                          </a:solidFill>
                          <a:latin typeface="Century Gothic"/>
                          <a:ea typeface="Century Gothic"/>
                          <a:cs typeface="Century Gothic"/>
                          <a:sym typeface="Century Gothic"/>
                        </a:rPr>
                        <a:t>, </a:t>
                      </a:r>
                      <a:r>
                        <a:rPr lang="en-US" sz="1800" b="1">
                          <a:solidFill>
                            <a:schemeClr val="accent4"/>
                          </a:solidFill>
                          <a:latin typeface="Century Gothic"/>
                          <a:ea typeface="Century Gothic"/>
                          <a:cs typeface="Century Gothic"/>
                          <a:sym typeface="Century Gothic"/>
                        </a:rPr>
                        <a:t>18</a:t>
                      </a:r>
                      <a:r>
                        <a:rPr lang="en-US" sz="1800" b="1">
                          <a:solidFill>
                            <a:schemeClr val="lt1"/>
                          </a:solidFill>
                          <a:latin typeface="Century Gothic"/>
                          <a:ea typeface="Century Gothic"/>
                          <a:cs typeface="Century Gothic"/>
                          <a:sym typeface="Century Gothic"/>
                        </a:rPr>
                        <a:t>,</a:t>
                      </a:r>
                      <a:r>
                        <a:rPr lang="en-US" sz="1800" b="1">
                          <a:solidFill>
                            <a:schemeClr val="accent5"/>
                          </a:solidFill>
                          <a:latin typeface="Century Gothic"/>
                          <a:ea typeface="Century Gothic"/>
                          <a:cs typeface="Century Gothic"/>
                          <a:sym typeface="Century Gothic"/>
                        </a:rPr>
                        <a:t> </a:t>
                      </a:r>
                      <a:r>
                        <a:rPr lang="en-US" sz="1800" b="1">
                          <a:solidFill>
                            <a:schemeClr val="accent4"/>
                          </a:solidFill>
                          <a:latin typeface="Century Gothic"/>
                          <a:ea typeface="Century Gothic"/>
                          <a:cs typeface="Century Gothic"/>
                          <a:sym typeface="Century Gothic"/>
                        </a:rPr>
                        <a:t>20</a:t>
                      </a:r>
                      <a:endParaRPr/>
                    </a:p>
                  </a:txBody>
                  <a:tcPr marL="91425" marR="91425" marT="91425" marB="914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Clr>
                          <a:schemeClr val="lt1"/>
                        </a:buClr>
                        <a:buSzPts val="1800"/>
                        <a:buFont typeface="Calibri"/>
                        <a:buNone/>
                      </a:pPr>
                      <a:endParaRPr sz="1800" b="1">
                        <a:solidFill>
                          <a:srgbClr val="00B050"/>
                        </a:solidFill>
                        <a:latin typeface="Century Gothic"/>
                        <a:ea typeface="Century Gothic"/>
                        <a:cs typeface="Century Gothic"/>
                        <a:sym typeface="Century Gothic"/>
                      </a:endParaRPr>
                    </a:p>
                  </a:txBody>
                  <a:tcPr marL="91425" marR="91425" marT="91425" marB="914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l" rtl="0">
                        <a:spcBef>
                          <a:spcPts val="0"/>
                        </a:spcBef>
                        <a:spcAft>
                          <a:spcPts val="0"/>
                        </a:spcAft>
                        <a:buNone/>
                      </a:pPr>
                      <a:endParaRPr sz="1000" b="1">
                        <a:solidFill>
                          <a:schemeClr val="lt1"/>
                        </a:solidFill>
                      </a:endParaRPr>
                    </a:p>
                  </a:txBody>
                  <a:tcPr marL="82275" marR="82275" marT="41125" marB="411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extLst>
                  <a:ext uri="{0D108BD9-81ED-4DB2-BD59-A6C34878D82A}">
                    <a16:rowId xmlns:a16="http://schemas.microsoft.com/office/drawing/2014/main" val="10003"/>
                  </a:ext>
                </a:extLst>
              </a:tr>
              <a:tr h="789600">
                <a:tc>
                  <a:txBody>
                    <a:bodyPr/>
                    <a:lstStyle/>
                    <a:p>
                      <a:pPr marL="0" marR="0" lvl="0" indent="0" algn="ctr" rtl="0">
                        <a:spcBef>
                          <a:spcPts val="0"/>
                        </a:spcBef>
                        <a:spcAft>
                          <a:spcPts val="0"/>
                        </a:spcAft>
                        <a:buClr>
                          <a:schemeClr val="dk2"/>
                        </a:buClr>
                        <a:buSzPts val="1800"/>
                        <a:buFont typeface="Century Gothic"/>
                        <a:buNone/>
                      </a:pPr>
                      <a:r>
                        <a:rPr lang="en-US" sz="1800" b="1">
                          <a:solidFill>
                            <a:schemeClr val="dk2"/>
                          </a:solidFill>
                          <a:latin typeface="Century Gothic"/>
                          <a:ea typeface="Century Gothic"/>
                          <a:cs typeface="Century Gothic"/>
                          <a:sym typeface="Century Gothic"/>
                        </a:rPr>
                        <a:t>22</a:t>
                      </a:r>
                      <a:r>
                        <a:rPr lang="en-US" sz="1800" b="1">
                          <a:solidFill>
                            <a:schemeClr val="lt1"/>
                          </a:solidFill>
                          <a:latin typeface="Century Gothic"/>
                          <a:ea typeface="Century Gothic"/>
                          <a:cs typeface="Century Gothic"/>
                          <a:sym typeface="Century Gothic"/>
                        </a:rPr>
                        <a:t>,</a:t>
                      </a:r>
                      <a:r>
                        <a:rPr lang="en-US" sz="1800" b="1">
                          <a:solidFill>
                            <a:schemeClr val="dk2"/>
                          </a:solidFill>
                          <a:latin typeface="Century Gothic"/>
                          <a:ea typeface="Century Gothic"/>
                          <a:cs typeface="Century Gothic"/>
                          <a:sym typeface="Century Gothic"/>
                        </a:rPr>
                        <a:t> 25</a:t>
                      </a:r>
                      <a:r>
                        <a:rPr lang="en-US" sz="1800" b="1">
                          <a:solidFill>
                            <a:schemeClr val="lt1"/>
                          </a:solidFill>
                          <a:latin typeface="Century Gothic"/>
                          <a:ea typeface="Century Gothic"/>
                          <a:cs typeface="Century Gothic"/>
                          <a:sym typeface="Century Gothic"/>
                        </a:rPr>
                        <a:t>,</a:t>
                      </a:r>
                      <a:r>
                        <a:rPr lang="en-US" sz="1800" b="1">
                          <a:solidFill>
                            <a:schemeClr val="dk2"/>
                          </a:solidFill>
                          <a:latin typeface="Century Gothic"/>
                          <a:ea typeface="Century Gothic"/>
                          <a:cs typeface="Century Gothic"/>
                          <a:sym typeface="Century Gothic"/>
                        </a:rPr>
                        <a:t> 30</a:t>
                      </a:r>
                      <a:endParaRPr/>
                    </a:p>
                  </a:txBody>
                  <a:tcPr marL="91425" marR="91425" marT="91425" marB="914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Clr>
                          <a:schemeClr val="dk2"/>
                        </a:buClr>
                        <a:buSzPts val="1800"/>
                        <a:buFont typeface="Century Gothic"/>
                        <a:buNone/>
                      </a:pPr>
                      <a:r>
                        <a:rPr lang="en-US" sz="1800" b="1">
                          <a:solidFill>
                            <a:schemeClr val="dk2"/>
                          </a:solidFill>
                          <a:latin typeface="Century Gothic"/>
                          <a:ea typeface="Century Gothic"/>
                          <a:cs typeface="Century Gothic"/>
                          <a:sym typeface="Century Gothic"/>
                        </a:rPr>
                        <a:t>27</a:t>
                      </a:r>
                      <a:endParaRPr/>
                    </a:p>
                  </a:txBody>
                  <a:tcPr marL="91425" marR="91425" marT="91425" marB="914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Clr>
                          <a:schemeClr val="lt1"/>
                        </a:buClr>
                        <a:buSzPts val="1800"/>
                        <a:buFont typeface="Calibri"/>
                        <a:buNone/>
                      </a:pPr>
                      <a:endParaRPr sz="1800" b="1">
                        <a:solidFill>
                          <a:schemeClr val="lt1"/>
                        </a:solidFill>
                        <a:latin typeface="Century Gothic"/>
                        <a:ea typeface="Century Gothic"/>
                        <a:cs typeface="Century Gothic"/>
                        <a:sym typeface="Century Gothic"/>
                      </a:endParaRPr>
                    </a:p>
                  </a:txBody>
                  <a:tcPr marL="91425" marR="91425" marT="91425" marB="914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Clr>
                          <a:schemeClr val="dk2"/>
                        </a:buClr>
                        <a:buSzPts val="1800"/>
                        <a:buFont typeface="Century Gothic"/>
                        <a:buNone/>
                      </a:pPr>
                      <a:r>
                        <a:rPr lang="en-US" sz="1800" b="1">
                          <a:solidFill>
                            <a:schemeClr val="dk2"/>
                          </a:solidFill>
                          <a:latin typeface="Century Gothic"/>
                          <a:ea typeface="Century Gothic"/>
                          <a:cs typeface="Century Gothic"/>
                          <a:sym typeface="Century Gothic"/>
                        </a:rPr>
                        <a:t>22</a:t>
                      </a:r>
                      <a:r>
                        <a:rPr lang="en-US" sz="1800" b="1">
                          <a:solidFill>
                            <a:schemeClr val="lt1"/>
                          </a:solidFill>
                          <a:latin typeface="Century Gothic"/>
                          <a:ea typeface="Century Gothic"/>
                          <a:cs typeface="Century Gothic"/>
                          <a:sym typeface="Century Gothic"/>
                        </a:rPr>
                        <a:t>,</a:t>
                      </a:r>
                      <a:r>
                        <a:rPr lang="en-US" sz="1800" b="1">
                          <a:solidFill>
                            <a:srgbClr val="00B050"/>
                          </a:solidFill>
                          <a:latin typeface="Century Gothic"/>
                          <a:ea typeface="Century Gothic"/>
                          <a:cs typeface="Century Gothic"/>
                          <a:sym typeface="Century Gothic"/>
                        </a:rPr>
                        <a:t> </a:t>
                      </a:r>
                      <a:r>
                        <a:rPr lang="en-US" sz="1800" b="1">
                          <a:solidFill>
                            <a:schemeClr val="dk2"/>
                          </a:solidFill>
                          <a:latin typeface="Century Gothic"/>
                          <a:ea typeface="Century Gothic"/>
                          <a:cs typeface="Century Gothic"/>
                          <a:sym typeface="Century Gothic"/>
                        </a:rPr>
                        <a:t>24</a:t>
                      </a:r>
                      <a:endParaRPr/>
                    </a:p>
                  </a:txBody>
                  <a:tcPr marL="91425" marR="91425" marT="91425" marB="914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l" rtl="0">
                        <a:spcBef>
                          <a:spcPts val="0"/>
                        </a:spcBef>
                        <a:spcAft>
                          <a:spcPts val="0"/>
                        </a:spcAft>
                        <a:buNone/>
                      </a:pPr>
                      <a:endParaRPr sz="1000" b="1">
                        <a:solidFill>
                          <a:schemeClr val="lt1"/>
                        </a:solidFill>
                      </a:endParaRPr>
                    </a:p>
                  </a:txBody>
                  <a:tcPr marL="82275" marR="82275" marT="41125" marB="411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409" name="Google Shape;409;p36"/>
          <p:cNvSpPr txBox="1">
            <a:spLocks noGrp="1"/>
          </p:cNvSpPr>
          <p:nvPr>
            <p:ph type="title"/>
          </p:nvPr>
        </p:nvSpPr>
        <p:spPr>
          <a:xfrm>
            <a:off x="636702" y="105370"/>
            <a:ext cx="8950358" cy="1058952"/>
          </a:xfrm>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Clr>
                <a:schemeClr val="accent1"/>
              </a:buClr>
              <a:buSzPts val="3600"/>
              <a:buFont typeface="Arial"/>
              <a:buNone/>
            </a:pPr>
            <a:r>
              <a:rPr lang="en-US"/>
              <a:t>Equifax Control Failures</a:t>
            </a:r>
            <a:endParaRPr/>
          </a:p>
        </p:txBody>
      </p:sp>
      <p:sp>
        <p:nvSpPr>
          <p:cNvPr id="410" name="Google Shape;410;p36"/>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1" name="Google Shape;411;p36"/>
          <p:cNvSpPr txBox="1">
            <a:spLocks noGrp="1"/>
          </p:cNvSpPr>
          <p:nvPr>
            <p:ph type="sldNum" idx="12"/>
          </p:nvPr>
        </p:nvSpPr>
        <p:spPr>
          <a:xfrm>
            <a:off x="5802926" y="6362579"/>
            <a:ext cx="544403"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31</a:t>
            </a:fld>
            <a:endParaRPr/>
          </a:p>
        </p:txBody>
      </p:sp>
      <p:grpSp>
        <p:nvGrpSpPr>
          <p:cNvPr id="412" name="Google Shape;412;p36"/>
          <p:cNvGrpSpPr/>
          <p:nvPr/>
        </p:nvGrpSpPr>
        <p:grpSpPr>
          <a:xfrm>
            <a:off x="978068" y="1769259"/>
            <a:ext cx="1500091" cy="3761248"/>
            <a:chOff x="693145" y="1105317"/>
            <a:chExt cx="1250401" cy="4130355"/>
          </a:xfrm>
        </p:grpSpPr>
        <p:sp>
          <p:nvSpPr>
            <p:cNvPr id="413" name="Google Shape;413;p36"/>
            <p:cNvSpPr txBox="1"/>
            <p:nvPr/>
          </p:nvSpPr>
          <p:spPr>
            <a:xfrm>
              <a:off x="1110567" y="1105317"/>
              <a:ext cx="832977" cy="43937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2000" b="1">
                  <a:solidFill>
                    <a:schemeClr val="lt1"/>
                  </a:solidFill>
                  <a:latin typeface="Calibri"/>
                  <a:ea typeface="Calibri"/>
                  <a:cs typeface="Calibri"/>
                  <a:sym typeface="Calibri"/>
                </a:rPr>
                <a:t>Devices</a:t>
              </a:r>
              <a:endParaRPr/>
            </a:p>
          </p:txBody>
        </p:sp>
        <p:sp>
          <p:nvSpPr>
            <p:cNvPr id="414" name="Google Shape;414;p36"/>
            <p:cNvSpPr txBox="1"/>
            <p:nvPr/>
          </p:nvSpPr>
          <p:spPr>
            <a:xfrm>
              <a:off x="693145" y="2063312"/>
              <a:ext cx="1250401" cy="43937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2000" b="1">
                  <a:solidFill>
                    <a:schemeClr val="lt1"/>
                  </a:solidFill>
                  <a:latin typeface="Calibri"/>
                  <a:ea typeface="Calibri"/>
                  <a:cs typeface="Calibri"/>
                  <a:sym typeface="Calibri"/>
                </a:rPr>
                <a:t>Applications</a:t>
              </a:r>
              <a:endParaRPr/>
            </a:p>
          </p:txBody>
        </p:sp>
        <p:sp>
          <p:nvSpPr>
            <p:cNvPr id="415" name="Google Shape;415;p36"/>
            <p:cNvSpPr txBox="1"/>
            <p:nvPr/>
          </p:nvSpPr>
          <p:spPr>
            <a:xfrm>
              <a:off x="934086" y="2978479"/>
              <a:ext cx="1009460" cy="439374"/>
            </a:xfrm>
            <a:prstGeom prst="rect">
              <a:avLst/>
            </a:prstGeom>
            <a:noFill/>
            <a:ln>
              <a:noFill/>
            </a:ln>
          </p:spPr>
          <p:txBody>
            <a:bodyPr spcFirstLastPara="1" wrap="square" lIns="91425" tIns="45700" rIns="91425" bIns="45700" anchor="ctr" anchorCtr="0">
              <a:spAutoFit/>
            </a:bodyPr>
            <a:lstStyle/>
            <a:p>
              <a:pPr marL="0" marR="0" lvl="0" indent="0" algn="r" rtl="0">
                <a:spcBef>
                  <a:spcPts val="0"/>
                </a:spcBef>
                <a:spcAft>
                  <a:spcPts val="0"/>
                </a:spcAft>
                <a:buNone/>
              </a:pPr>
              <a:r>
                <a:rPr lang="en-US" sz="2000" b="1">
                  <a:solidFill>
                    <a:schemeClr val="lt1"/>
                  </a:solidFill>
                  <a:latin typeface="Calibri"/>
                  <a:ea typeface="Calibri"/>
                  <a:cs typeface="Calibri"/>
                  <a:sym typeface="Calibri"/>
                </a:rPr>
                <a:t>Networks</a:t>
              </a:r>
              <a:endParaRPr/>
            </a:p>
          </p:txBody>
        </p:sp>
        <p:sp>
          <p:nvSpPr>
            <p:cNvPr id="416" name="Google Shape;416;p36"/>
            <p:cNvSpPr txBox="1"/>
            <p:nvPr/>
          </p:nvSpPr>
          <p:spPr>
            <a:xfrm>
              <a:off x="1343069" y="3878382"/>
              <a:ext cx="569428" cy="43937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2000" b="1">
                  <a:solidFill>
                    <a:schemeClr val="lt1"/>
                  </a:solidFill>
                  <a:latin typeface="Calibri"/>
                  <a:ea typeface="Calibri"/>
                  <a:cs typeface="Calibri"/>
                  <a:sym typeface="Calibri"/>
                </a:rPr>
                <a:t>Data</a:t>
              </a:r>
              <a:endParaRPr/>
            </a:p>
          </p:txBody>
        </p:sp>
        <p:sp>
          <p:nvSpPr>
            <p:cNvPr id="417" name="Google Shape;417;p36"/>
            <p:cNvSpPr txBox="1"/>
            <p:nvPr/>
          </p:nvSpPr>
          <p:spPr>
            <a:xfrm>
              <a:off x="1297848" y="4796298"/>
              <a:ext cx="645697" cy="43937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2000" b="1">
                  <a:solidFill>
                    <a:schemeClr val="lt1"/>
                  </a:solidFill>
                  <a:latin typeface="Calibri"/>
                  <a:ea typeface="Calibri"/>
                  <a:cs typeface="Calibri"/>
                  <a:sym typeface="Calibri"/>
                </a:rPr>
                <a:t>Users</a:t>
              </a:r>
              <a:endParaRPr/>
            </a:p>
          </p:txBody>
        </p:sp>
      </p:grpSp>
      <p:grpSp>
        <p:nvGrpSpPr>
          <p:cNvPr id="418" name="Google Shape;418;p36"/>
          <p:cNvGrpSpPr/>
          <p:nvPr/>
        </p:nvGrpSpPr>
        <p:grpSpPr>
          <a:xfrm>
            <a:off x="2440910" y="1202479"/>
            <a:ext cx="7234955" cy="400110"/>
            <a:chOff x="3026836" y="1033802"/>
            <a:chExt cx="7234955" cy="400110"/>
          </a:xfrm>
        </p:grpSpPr>
        <p:sp>
          <p:nvSpPr>
            <p:cNvPr id="419" name="Google Shape;419;p36"/>
            <p:cNvSpPr txBox="1"/>
            <p:nvPr/>
          </p:nvSpPr>
          <p:spPr>
            <a:xfrm>
              <a:off x="3026836" y="1033802"/>
              <a:ext cx="1440331"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chemeClr val="lt1"/>
                  </a:solidFill>
                  <a:latin typeface="Calibri"/>
                  <a:ea typeface="Calibri"/>
                  <a:cs typeface="Calibri"/>
                  <a:sym typeface="Calibri"/>
                </a:rPr>
                <a:t>Identify</a:t>
              </a:r>
              <a:endParaRPr/>
            </a:p>
          </p:txBody>
        </p:sp>
        <p:sp>
          <p:nvSpPr>
            <p:cNvPr id="420" name="Google Shape;420;p36"/>
            <p:cNvSpPr txBox="1"/>
            <p:nvPr/>
          </p:nvSpPr>
          <p:spPr>
            <a:xfrm>
              <a:off x="4475492" y="1033802"/>
              <a:ext cx="1440331"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chemeClr val="lt1"/>
                  </a:solidFill>
                  <a:latin typeface="Calibri"/>
                  <a:ea typeface="Calibri"/>
                  <a:cs typeface="Calibri"/>
                  <a:sym typeface="Calibri"/>
                </a:rPr>
                <a:t>Protect</a:t>
              </a:r>
              <a:endParaRPr/>
            </a:p>
          </p:txBody>
        </p:sp>
        <p:sp>
          <p:nvSpPr>
            <p:cNvPr id="421" name="Google Shape;421;p36"/>
            <p:cNvSpPr txBox="1"/>
            <p:nvPr/>
          </p:nvSpPr>
          <p:spPr>
            <a:xfrm>
              <a:off x="5924148" y="1033802"/>
              <a:ext cx="1440331"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chemeClr val="lt1"/>
                  </a:solidFill>
                  <a:latin typeface="Calibri"/>
                  <a:ea typeface="Calibri"/>
                  <a:cs typeface="Calibri"/>
                  <a:sym typeface="Calibri"/>
                </a:rPr>
                <a:t>Detect</a:t>
              </a:r>
              <a:endParaRPr/>
            </a:p>
          </p:txBody>
        </p:sp>
        <p:sp>
          <p:nvSpPr>
            <p:cNvPr id="422" name="Google Shape;422;p36"/>
            <p:cNvSpPr txBox="1"/>
            <p:nvPr/>
          </p:nvSpPr>
          <p:spPr>
            <a:xfrm>
              <a:off x="7372804" y="1033802"/>
              <a:ext cx="1440331"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chemeClr val="lt1"/>
                  </a:solidFill>
                  <a:latin typeface="Calibri"/>
                  <a:ea typeface="Calibri"/>
                  <a:cs typeface="Calibri"/>
                  <a:sym typeface="Calibri"/>
                </a:rPr>
                <a:t>Respond</a:t>
              </a:r>
              <a:endParaRPr/>
            </a:p>
          </p:txBody>
        </p:sp>
        <p:sp>
          <p:nvSpPr>
            <p:cNvPr id="423" name="Google Shape;423;p36"/>
            <p:cNvSpPr txBox="1"/>
            <p:nvPr/>
          </p:nvSpPr>
          <p:spPr>
            <a:xfrm>
              <a:off x="8821460" y="1033802"/>
              <a:ext cx="1440331"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chemeClr val="lt1"/>
                  </a:solidFill>
                  <a:latin typeface="Calibri"/>
                  <a:ea typeface="Calibri"/>
                  <a:cs typeface="Calibri"/>
                  <a:sym typeface="Calibri"/>
                </a:rPr>
                <a:t>Recover</a:t>
              </a:r>
              <a:endParaRPr/>
            </a:p>
          </p:txBody>
        </p:sp>
      </p:grpSp>
      <p:grpSp>
        <p:nvGrpSpPr>
          <p:cNvPr id="424" name="Google Shape;424;p36"/>
          <p:cNvGrpSpPr/>
          <p:nvPr/>
        </p:nvGrpSpPr>
        <p:grpSpPr>
          <a:xfrm>
            <a:off x="9834840" y="2532294"/>
            <a:ext cx="2029626" cy="3524434"/>
            <a:chOff x="10496767" y="2550852"/>
            <a:chExt cx="1447257" cy="2327917"/>
          </a:xfrm>
        </p:grpSpPr>
        <p:sp>
          <p:nvSpPr>
            <p:cNvPr id="425" name="Google Shape;425;p36"/>
            <p:cNvSpPr/>
            <p:nvPr/>
          </p:nvSpPr>
          <p:spPr>
            <a:xfrm>
              <a:off x="10496767" y="3114646"/>
              <a:ext cx="1440331"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accent1"/>
                  </a:solidFill>
                  <a:latin typeface="Century Gothic"/>
                  <a:ea typeface="Century Gothic"/>
                  <a:cs typeface="Century Gothic"/>
                  <a:sym typeface="Century Gothic"/>
                </a:rPr>
                <a:t>People Oriented Control Failure</a:t>
              </a:r>
              <a:endParaRPr sz="1800">
                <a:solidFill>
                  <a:schemeClr val="accent1"/>
                </a:solidFill>
                <a:latin typeface="Calibri"/>
                <a:ea typeface="Calibri"/>
                <a:cs typeface="Calibri"/>
                <a:sym typeface="Calibri"/>
              </a:endParaRPr>
            </a:p>
          </p:txBody>
        </p:sp>
        <p:sp>
          <p:nvSpPr>
            <p:cNvPr id="426" name="Google Shape;426;p36"/>
            <p:cNvSpPr/>
            <p:nvPr/>
          </p:nvSpPr>
          <p:spPr>
            <a:xfrm>
              <a:off x="10503693" y="3678440"/>
              <a:ext cx="1440331"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2"/>
                  </a:solidFill>
                  <a:latin typeface="Century Gothic"/>
                  <a:ea typeface="Century Gothic"/>
                  <a:cs typeface="Century Gothic"/>
                  <a:sym typeface="Century Gothic"/>
                </a:rPr>
                <a:t>Process Oriented Control Failure</a:t>
              </a:r>
              <a:endParaRPr sz="1800">
                <a:solidFill>
                  <a:schemeClr val="dk2"/>
                </a:solidFill>
                <a:latin typeface="Calibri"/>
                <a:ea typeface="Calibri"/>
                <a:cs typeface="Calibri"/>
                <a:sym typeface="Calibri"/>
              </a:endParaRPr>
            </a:p>
          </p:txBody>
        </p:sp>
        <p:sp>
          <p:nvSpPr>
            <p:cNvPr id="427" name="Google Shape;427;p36"/>
            <p:cNvSpPr/>
            <p:nvPr/>
          </p:nvSpPr>
          <p:spPr>
            <a:xfrm>
              <a:off x="10503693" y="2550852"/>
              <a:ext cx="1440331" cy="4269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accent4"/>
                  </a:solidFill>
                  <a:latin typeface="Century Gothic"/>
                  <a:ea typeface="Century Gothic"/>
                  <a:cs typeface="Century Gothic"/>
                  <a:sym typeface="Century Gothic"/>
                </a:rPr>
                <a:t>Tech Oriented Control Failure</a:t>
              </a:r>
              <a:endParaRPr sz="1800">
                <a:solidFill>
                  <a:schemeClr val="accent4"/>
                </a:solidFill>
                <a:latin typeface="Calibri"/>
                <a:ea typeface="Calibri"/>
                <a:cs typeface="Calibri"/>
                <a:sym typeface="Calibri"/>
              </a:endParaRPr>
            </a:p>
          </p:txBody>
        </p:sp>
      </p:grpSp>
      <p:sp>
        <p:nvSpPr>
          <p:cNvPr id="3" name="TextBox 2">
            <a:extLst>
              <a:ext uri="{FF2B5EF4-FFF2-40B4-BE49-F238E27FC236}">
                <a16:creationId xmlns:a16="http://schemas.microsoft.com/office/drawing/2014/main" id="{A58756D0-F1CF-1BBA-A3A6-A7A71C86111F}"/>
              </a:ext>
            </a:extLst>
          </p:cNvPr>
          <p:cNvSpPr txBox="1"/>
          <p:nvPr/>
        </p:nvSpPr>
        <p:spPr>
          <a:xfrm>
            <a:off x="3025959" y="5751699"/>
            <a:ext cx="6140082" cy="646331"/>
          </a:xfrm>
          <a:prstGeom prst="rect">
            <a:avLst/>
          </a:prstGeom>
          <a:noFill/>
        </p:spPr>
        <p:txBody>
          <a:bodyPr wrap="square">
            <a:spAutoFit/>
          </a:bodyPr>
          <a:lstStyle/>
          <a:p>
            <a:pPr algn="ctr"/>
            <a:r>
              <a:rPr lang="en-US" sz="1800" i="1" dirty="0"/>
              <a:t>Cyber Defense Matrix courtesy of </a:t>
            </a:r>
            <a:r>
              <a:rPr lang="en-US" sz="1800" i="1" dirty="0" err="1"/>
              <a:t>Sounil</a:t>
            </a:r>
            <a:r>
              <a:rPr lang="en-US" sz="1800" i="1" dirty="0"/>
              <a:t> Yu, </a:t>
            </a:r>
            <a:r>
              <a:rPr lang="en-US" sz="1800" i="1" dirty="0">
                <a:hlinkClick r:id="rId3"/>
              </a:rPr>
              <a:t>https://cyberdefensematrix.com/</a:t>
            </a:r>
            <a:r>
              <a:rPr lang="en-US" sz="1800" i="1" dirty="0"/>
              <a:t>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37"/>
          <p:cNvSpPr txBox="1">
            <a:spLocks noGrp="1"/>
          </p:cNvSpPr>
          <p:nvPr>
            <p:ph type="title"/>
          </p:nvPr>
        </p:nvSpPr>
        <p:spPr>
          <a:xfrm>
            <a:off x="628952" y="105175"/>
            <a:ext cx="9003563" cy="1131101"/>
          </a:xfrm>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Clr>
                <a:schemeClr val="accent1"/>
              </a:buClr>
              <a:buSzPts val="3600"/>
              <a:buFont typeface="Arial"/>
              <a:buNone/>
            </a:pPr>
            <a:r>
              <a:rPr lang="en-US"/>
              <a:t>Why didn’t they patch it?</a:t>
            </a:r>
            <a:endParaRPr/>
          </a:p>
        </p:txBody>
      </p:sp>
      <p:sp>
        <p:nvSpPr>
          <p:cNvPr id="434" name="Google Shape;434;p37"/>
          <p:cNvSpPr txBox="1">
            <a:spLocks noGrp="1"/>
          </p:cNvSpPr>
          <p:nvPr>
            <p:ph type="body" idx="2"/>
          </p:nvPr>
        </p:nvSpPr>
        <p:spPr>
          <a:xfrm>
            <a:off x="631744" y="1357201"/>
            <a:ext cx="5386917" cy="4698189"/>
          </a:xfrm>
          <a:prstGeom prst="rect">
            <a:avLst/>
          </a:prstGeom>
          <a:noFill/>
          <a:ln>
            <a:noFill/>
          </a:ln>
        </p:spPr>
        <p:txBody>
          <a:bodyPr spcFirstLastPara="1" wrap="square" lIns="0" tIns="0" rIns="0" bIns="0" anchor="ctr" anchorCtr="0">
            <a:normAutofit/>
          </a:bodyPr>
          <a:lstStyle/>
          <a:p>
            <a:pPr marL="0" lvl="0" indent="0" algn="ctr" rtl="0">
              <a:lnSpc>
                <a:spcPct val="95000"/>
              </a:lnSpc>
              <a:spcBef>
                <a:spcPts val="0"/>
              </a:spcBef>
              <a:spcAft>
                <a:spcPts val="0"/>
              </a:spcAft>
              <a:buSzPts val="3600"/>
              <a:buNone/>
            </a:pPr>
            <a:r>
              <a:rPr lang="en-US" sz="3600" i="1" dirty="0"/>
              <a:t>They couldn’t </a:t>
            </a:r>
            <a:r>
              <a:rPr lang="en-US" sz="3600" b="1" i="1" dirty="0"/>
              <a:t>find</a:t>
            </a:r>
            <a:r>
              <a:rPr lang="en-US" sz="3600" i="1" dirty="0"/>
              <a:t> it.</a:t>
            </a:r>
          </a:p>
          <a:p>
            <a:pPr marL="0" lvl="0" indent="0" algn="ctr" rtl="0">
              <a:lnSpc>
                <a:spcPct val="95000"/>
              </a:lnSpc>
              <a:spcBef>
                <a:spcPts val="0"/>
              </a:spcBef>
              <a:spcAft>
                <a:spcPts val="0"/>
              </a:spcAft>
              <a:buSzPts val="3600"/>
              <a:buNone/>
            </a:pPr>
            <a:endParaRPr lang="en-US" sz="3600" i="1" dirty="0"/>
          </a:p>
          <a:p>
            <a:pPr marL="0" lvl="0" indent="0" algn="ctr" rtl="0">
              <a:lnSpc>
                <a:spcPct val="95000"/>
              </a:lnSpc>
              <a:spcBef>
                <a:spcPts val="0"/>
              </a:spcBef>
              <a:spcAft>
                <a:spcPts val="0"/>
              </a:spcAft>
              <a:buSzPts val="3600"/>
              <a:buNone/>
            </a:pPr>
            <a:r>
              <a:rPr lang="en-US" sz="3600" i="1" dirty="0"/>
              <a:t>They didn’t know how to find a small java library in a large corporate environment</a:t>
            </a:r>
            <a:endParaRPr dirty="0"/>
          </a:p>
        </p:txBody>
      </p:sp>
      <p:sp>
        <p:nvSpPr>
          <p:cNvPr id="435" name="Google Shape;435;p37"/>
          <p:cNvSpPr txBox="1">
            <a:spLocks noGrp="1"/>
          </p:cNvSpPr>
          <p:nvPr>
            <p:ph type="body" idx="3"/>
          </p:nvPr>
        </p:nvSpPr>
        <p:spPr>
          <a:xfrm>
            <a:off x="6312270" y="1357201"/>
            <a:ext cx="5389033" cy="639763"/>
          </a:xfrm>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SzPts val="2600"/>
              <a:buNone/>
            </a:pPr>
            <a:endParaRPr/>
          </a:p>
        </p:txBody>
      </p:sp>
      <p:sp>
        <p:nvSpPr>
          <p:cNvPr id="436" name="Google Shape;436;p37"/>
          <p:cNvSpPr txBox="1">
            <a:spLocks noGrp="1"/>
          </p:cNvSpPr>
          <p:nvPr>
            <p:ph type="body" idx="4"/>
          </p:nvPr>
        </p:nvSpPr>
        <p:spPr>
          <a:xfrm>
            <a:off x="6312270" y="2094065"/>
            <a:ext cx="5389033" cy="3961323"/>
          </a:xfrm>
          <a:prstGeom prst="rect">
            <a:avLst/>
          </a:prstGeom>
          <a:noFill/>
          <a:ln>
            <a:noFill/>
          </a:ln>
        </p:spPr>
        <p:txBody>
          <a:bodyPr spcFirstLastPara="1" wrap="square" lIns="0" tIns="0" rIns="0" bIns="0" anchor="t" anchorCtr="0">
            <a:normAutofit/>
          </a:bodyPr>
          <a:lstStyle/>
          <a:p>
            <a:pPr marL="304784" lvl="0" indent="-152383" algn="l" rtl="0">
              <a:lnSpc>
                <a:spcPct val="100000"/>
              </a:lnSpc>
              <a:spcBef>
                <a:spcPts val="0"/>
              </a:spcBef>
              <a:spcAft>
                <a:spcPts val="0"/>
              </a:spcAft>
              <a:buSzPts val="2400"/>
              <a:buNone/>
            </a:pPr>
            <a:endParaRPr/>
          </a:p>
        </p:txBody>
      </p:sp>
      <p:sp>
        <p:nvSpPr>
          <p:cNvPr id="437" name="Google Shape;437;p37"/>
          <p:cNvSpPr txBox="1">
            <a:spLocks noGrp="1"/>
          </p:cNvSpPr>
          <p:nvPr>
            <p:ph type="sldNum" idx="12"/>
          </p:nvPr>
        </p:nvSpPr>
        <p:spPr>
          <a:xfrm>
            <a:off x="5802926" y="6362579"/>
            <a:ext cx="544403"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32</a:t>
            </a:fld>
            <a:endParaRPr/>
          </a:p>
        </p:txBody>
      </p:sp>
      <p:pic>
        <p:nvPicPr>
          <p:cNvPr id="438" name="Google Shape;438;p37"/>
          <p:cNvPicPr preferRelativeResize="0"/>
          <p:nvPr/>
        </p:nvPicPr>
        <p:blipFill rotWithShape="1">
          <a:blip r:embed="rId3">
            <a:alphaModFix/>
          </a:blip>
          <a:srcRect/>
          <a:stretch/>
        </p:blipFill>
        <p:spPr>
          <a:xfrm>
            <a:off x="6577213" y="1357201"/>
            <a:ext cx="4859146" cy="4753512"/>
          </a:xfrm>
          <a:prstGeom prst="rect">
            <a:avLst/>
          </a:prstGeom>
          <a:noFill/>
          <a:ln>
            <a:noFill/>
          </a:ln>
        </p:spPr>
      </p:pic>
      <p:pic>
        <p:nvPicPr>
          <p:cNvPr id="439" name="Google Shape;439;p37"/>
          <p:cNvPicPr preferRelativeResize="0"/>
          <p:nvPr/>
        </p:nvPicPr>
        <p:blipFill rotWithShape="1">
          <a:blip r:embed="rId4">
            <a:alphaModFix/>
          </a:blip>
          <a:srcRect/>
          <a:stretch/>
        </p:blipFill>
        <p:spPr>
          <a:xfrm>
            <a:off x="6096000" y="2417991"/>
            <a:ext cx="5614787" cy="263193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9"/>
                                        </p:tgtEl>
                                        <p:attrNameLst>
                                          <p:attrName>style.visibility</p:attrName>
                                        </p:attrNameLst>
                                      </p:cBhvr>
                                      <p:to>
                                        <p:strVal val="visible"/>
                                      </p:to>
                                    </p:set>
                                    <p:animEffect transition="in" filter="fade">
                                      <p:cBhvr>
                                        <p:cTn id="7" dur="5000"/>
                                        <p:tgtEl>
                                          <p:spTgt spid="4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38"/>
          <p:cNvSpPr txBox="1">
            <a:spLocks noGrp="1"/>
          </p:cNvSpPr>
          <p:nvPr>
            <p:ph type="body" idx="4294967295"/>
          </p:nvPr>
        </p:nvSpPr>
        <p:spPr>
          <a:xfrm>
            <a:off x="639782" y="1455955"/>
            <a:ext cx="11063805" cy="4537822"/>
          </a:xfrm>
          <a:prstGeom prst="rect">
            <a:avLst/>
          </a:prstGeom>
          <a:noFill/>
          <a:ln>
            <a:noFill/>
          </a:ln>
        </p:spPr>
        <p:txBody>
          <a:bodyPr spcFirstLastPara="1" wrap="square" lIns="0" tIns="0" rIns="0" bIns="0" anchor="ctr" anchorCtr="0">
            <a:normAutofit/>
          </a:bodyPr>
          <a:lstStyle/>
          <a:p>
            <a:pPr marL="0" lvl="0" indent="0" algn="ctr" rtl="0">
              <a:lnSpc>
                <a:spcPct val="95000"/>
              </a:lnSpc>
              <a:spcBef>
                <a:spcPts val="0"/>
              </a:spcBef>
              <a:spcAft>
                <a:spcPts val="0"/>
              </a:spcAft>
              <a:buSzPts val="4800"/>
              <a:buNone/>
            </a:pPr>
            <a:r>
              <a:rPr lang="en-US" sz="4800" i="1"/>
              <a:t>Can the average enterprise today quickly locate a small java library in a large corporate environment?</a:t>
            </a:r>
            <a:endParaRPr/>
          </a:p>
        </p:txBody>
      </p:sp>
      <p:sp>
        <p:nvSpPr>
          <p:cNvPr id="445" name="Google Shape;445;p38"/>
          <p:cNvSpPr txBox="1">
            <a:spLocks noGrp="1"/>
          </p:cNvSpPr>
          <p:nvPr>
            <p:ph type="title"/>
          </p:nvPr>
        </p:nvSpPr>
        <p:spPr>
          <a:xfrm>
            <a:off x="638214" y="118871"/>
            <a:ext cx="8995979" cy="1249053"/>
          </a:xfrm>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Clr>
                <a:schemeClr val="accent1"/>
              </a:buClr>
              <a:buSzPts val="3600"/>
              <a:buFont typeface="Arial"/>
              <a:buNone/>
            </a:pPr>
            <a:r>
              <a:rPr lang="en-US" dirty="0"/>
              <a:t>How many companies </a:t>
            </a:r>
            <a:r>
              <a:rPr lang="en-US" i="1" dirty="0"/>
              <a:t>learned </a:t>
            </a:r>
            <a:r>
              <a:rPr lang="en-US" dirty="0"/>
              <a:t>this lesson and </a:t>
            </a:r>
            <a:r>
              <a:rPr lang="en-US" i="1" dirty="0"/>
              <a:t>acted </a:t>
            </a:r>
            <a:r>
              <a:rPr lang="en-US" dirty="0"/>
              <a:t>upon it?</a:t>
            </a:r>
            <a:endParaRPr dirty="0"/>
          </a:p>
        </p:txBody>
      </p:sp>
      <p:sp>
        <p:nvSpPr>
          <p:cNvPr id="446" name="Google Shape;446;p38"/>
          <p:cNvSpPr txBox="1">
            <a:spLocks noGrp="1"/>
          </p:cNvSpPr>
          <p:nvPr>
            <p:ph type="sldNum" idx="12"/>
          </p:nvPr>
        </p:nvSpPr>
        <p:spPr>
          <a:xfrm>
            <a:off x="5802926" y="6362579"/>
            <a:ext cx="544403"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33</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39"/>
          <p:cNvSpPr txBox="1">
            <a:spLocks noGrp="1"/>
          </p:cNvSpPr>
          <p:nvPr>
            <p:ph type="ctrTitle"/>
          </p:nvPr>
        </p:nvSpPr>
        <p:spPr>
          <a:xfrm>
            <a:off x="780731" y="2049702"/>
            <a:ext cx="9332536" cy="1379298"/>
          </a:xfrm>
          <a:prstGeom prst="rect">
            <a:avLst/>
          </a:prstGeom>
          <a:noFill/>
          <a:ln>
            <a:noFill/>
          </a:ln>
        </p:spPr>
        <p:txBody>
          <a:bodyPr spcFirstLastPara="1" wrap="square" lIns="0" tIns="0" rIns="0" bIns="0" anchor="b" anchorCtr="0">
            <a:normAutofit/>
          </a:bodyPr>
          <a:lstStyle/>
          <a:p>
            <a:pPr marL="0" lvl="0" indent="0" algn="l" rtl="0">
              <a:lnSpc>
                <a:spcPct val="90000"/>
              </a:lnSpc>
              <a:spcBef>
                <a:spcPts val="0"/>
              </a:spcBef>
              <a:spcAft>
                <a:spcPts val="0"/>
              </a:spcAft>
              <a:buClr>
                <a:schemeClr val="dk1"/>
              </a:buClr>
              <a:buSzPts val="4400"/>
              <a:buFont typeface="Arial"/>
              <a:buNone/>
            </a:pPr>
            <a:r>
              <a:rPr lang="en-US"/>
              <a:t>Conclusions</a:t>
            </a:r>
            <a:endParaRPr/>
          </a:p>
        </p:txBody>
      </p:sp>
      <p:sp>
        <p:nvSpPr>
          <p:cNvPr id="452" name="Google Shape;452;p39"/>
          <p:cNvSpPr txBox="1">
            <a:spLocks noGrp="1"/>
          </p:cNvSpPr>
          <p:nvPr>
            <p:ph type="body" idx="1"/>
          </p:nvPr>
        </p:nvSpPr>
        <p:spPr>
          <a:xfrm>
            <a:off x="780731" y="3600822"/>
            <a:ext cx="6705920" cy="1606972"/>
          </a:xfrm>
          <a:prstGeom prst="rect">
            <a:avLst/>
          </a:prstGeom>
          <a:noFill/>
          <a:ln>
            <a:noFill/>
          </a:ln>
        </p:spPr>
        <p:txBody>
          <a:bodyPr spcFirstLastPara="1" wrap="square" lIns="0" tIns="0" rIns="0" bIns="0" anchor="t" anchorCtr="0">
            <a:noAutofit/>
          </a:bodyPr>
          <a:lstStyle/>
          <a:p>
            <a:pPr marL="0" lvl="0" indent="0" algn="l" rtl="0">
              <a:lnSpc>
                <a:spcPct val="95000"/>
              </a:lnSpc>
              <a:spcBef>
                <a:spcPts val="0"/>
              </a:spcBef>
              <a:spcAft>
                <a:spcPts val="0"/>
              </a:spcAft>
              <a:buSzPts val="2700"/>
              <a:buFont typeface="Arial"/>
              <a:buNone/>
            </a:pPr>
            <a:endParaRPr/>
          </a:p>
        </p:txBody>
      </p:sp>
      <p:sp>
        <p:nvSpPr>
          <p:cNvPr id="453" name="Google Shape;453;p39"/>
          <p:cNvSpPr txBox="1">
            <a:spLocks noGrp="1"/>
          </p:cNvSpPr>
          <p:nvPr>
            <p:ph type="sldNum" idx="4294967295"/>
          </p:nvPr>
        </p:nvSpPr>
        <p:spPr>
          <a:xfrm>
            <a:off x="0" y="6362700"/>
            <a:ext cx="544513"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34</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40"/>
          <p:cNvSpPr txBox="1">
            <a:spLocks noGrp="1"/>
          </p:cNvSpPr>
          <p:nvPr>
            <p:ph type="body" idx="4294967295"/>
          </p:nvPr>
        </p:nvSpPr>
        <p:spPr>
          <a:xfrm>
            <a:off x="639782" y="1455955"/>
            <a:ext cx="11063805" cy="4537822"/>
          </a:xfrm>
          <a:prstGeom prst="rect">
            <a:avLst/>
          </a:prstGeom>
          <a:noFill/>
          <a:ln>
            <a:noFill/>
          </a:ln>
        </p:spPr>
        <p:txBody>
          <a:bodyPr spcFirstLastPara="1" wrap="square" lIns="0" tIns="0" rIns="0" bIns="0" anchor="t" anchorCtr="0">
            <a:normAutofit/>
          </a:bodyPr>
          <a:lstStyle/>
          <a:p>
            <a:pPr marL="304784" lvl="0" indent="-304784" algn="l" rtl="0">
              <a:lnSpc>
                <a:spcPct val="95000"/>
              </a:lnSpc>
              <a:spcBef>
                <a:spcPts val="0"/>
              </a:spcBef>
              <a:spcAft>
                <a:spcPts val="0"/>
              </a:spcAft>
              <a:buSzPts val="2800"/>
              <a:buChar char="•"/>
            </a:pPr>
            <a:r>
              <a:rPr lang="en-US"/>
              <a:t>We’re spending time on the wrong things</a:t>
            </a:r>
            <a:endParaRPr/>
          </a:p>
          <a:p>
            <a:pPr marL="304784" lvl="0" indent="-304784" algn="l" rtl="0">
              <a:lnSpc>
                <a:spcPct val="95000"/>
              </a:lnSpc>
              <a:spcBef>
                <a:spcPts val="1500"/>
              </a:spcBef>
              <a:spcAft>
                <a:spcPts val="0"/>
              </a:spcAft>
              <a:buSzPts val="2800"/>
              <a:buChar char="•"/>
            </a:pPr>
            <a:r>
              <a:rPr lang="en-US"/>
              <a:t>We need perspective and focus</a:t>
            </a:r>
            <a:endParaRPr/>
          </a:p>
          <a:p>
            <a:pPr marL="304784" lvl="0" indent="-304784" algn="l" rtl="0">
              <a:lnSpc>
                <a:spcPct val="95000"/>
              </a:lnSpc>
              <a:spcBef>
                <a:spcPts val="1500"/>
              </a:spcBef>
              <a:spcAft>
                <a:spcPts val="0"/>
              </a:spcAft>
              <a:buSzPts val="2800"/>
              <a:buChar char="•"/>
            </a:pPr>
            <a:r>
              <a:rPr lang="en-US"/>
              <a:t>Studying failures helps with strategic and tactical planning</a:t>
            </a:r>
            <a:endParaRPr/>
          </a:p>
          <a:p>
            <a:pPr marL="304784" lvl="0" indent="-304784" algn="l" rtl="0">
              <a:lnSpc>
                <a:spcPct val="95000"/>
              </a:lnSpc>
              <a:spcBef>
                <a:spcPts val="1500"/>
              </a:spcBef>
              <a:spcAft>
                <a:spcPts val="0"/>
              </a:spcAft>
              <a:buSzPts val="2800"/>
              <a:buChar char="•"/>
            </a:pPr>
            <a:r>
              <a:rPr lang="en-US"/>
              <a:t>Not just OUR failures – other industries have things to teach us</a:t>
            </a:r>
            <a:endParaRPr/>
          </a:p>
          <a:p>
            <a:pPr marL="304784" lvl="0" indent="-126983" algn="l" rtl="0">
              <a:lnSpc>
                <a:spcPct val="95000"/>
              </a:lnSpc>
              <a:spcBef>
                <a:spcPts val="1500"/>
              </a:spcBef>
              <a:spcAft>
                <a:spcPts val="0"/>
              </a:spcAft>
              <a:buSzPts val="2800"/>
              <a:buNone/>
            </a:pPr>
            <a:endParaRPr/>
          </a:p>
        </p:txBody>
      </p:sp>
      <p:sp>
        <p:nvSpPr>
          <p:cNvPr id="460" name="Google Shape;460;p40"/>
          <p:cNvSpPr txBox="1">
            <a:spLocks noGrp="1"/>
          </p:cNvSpPr>
          <p:nvPr>
            <p:ph type="title"/>
          </p:nvPr>
        </p:nvSpPr>
        <p:spPr>
          <a:xfrm>
            <a:off x="638214" y="118871"/>
            <a:ext cx="8995979" cy="1249053"/>
          </a:xfrm>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Clr>
                <a:schemeClr val="accent1"/>
              </a:buClr>
              <a:buSzPts val="3600"/>
              <a:buFont typeface="Arial"/>
              <a:buNone/>
            </a:pPr>
            <a:r>
              <a:rPr lang="en-US" dirty="0"/>
              <a:t>Learning from failures focuses us on what </a:t>
            </a:r>
            <a:r>
              <a:rPr lang="en-US" i="1" dirty="0"/>
              <a:t>matters</a:t>
            </a:r>
            <a:endParaRPr i="1"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6"/>
          <p:cNvSpPr txBox="1">
            <a:spLocks noGrp="1"/>
          </p:cNvSpPr>
          <p:nvPr>
            <p:ph type="body" idx="4294967295"/>
          </p:nvPr>
        </p:nvSpPr>
        <p:spPr>
          <a:xfrm>
            <a:off x="647642" y="1445980"/>
            <a:ext cx="11088638" cy="4538020"/>
          </a:xfrm>
          <a:prstGeom prst="rect">
            <a:avLst/>
          </a:prstGeom>
          <a:noFill/>
          <a:ln>
            <a:noFill/>
          </a:ln>
        </p:spPr>
        <p:txBody>
          <a:bodyPr spcFirstLastPara="1" wrap="square" lIns="0" tIns="0" rIns="0" bIns="0" anchor="t" anchorCtr="0">
            <a:normAutofit/>
          </a:bodyPr>
          <a:lstStyle/>
          <a:p>
            <a:pPr marL="304784" lvl="0" indent="-304784" algn="l" rtl="0">
              <a:lnSpc>
                <a:spcPct val="95000"/>
              </a:lnSpc>
              <a:spcBef>
                <a:spcPts val="0"/>
              </a:spcBef>
              <a:spcAft>
                <a:spcPts val="0"/>
              </a:spcAft>
              <a:buSzPts val="2800"/>
              <a:buChar char="•"/>
            </a:pPr>
            <a:r>
              <a:rPr lang="en-US" dirty="0"/>
              <a:t>The Gimli Glider report looked closely at how other airlines operate</a:t>
            </a:r>
            <a:endParaRPr dirty="0"/>
          </a:p>
          <a:p>
            <a:pPr marL="621792" lvl="1" indent="-274319" algn="l" rtl="0">
              <a:lnSpc>
                <a:spcPct val="100000"/>
              </a:lnSpc>
              <a:spcBef>
                <a:spcPts val="800"/>
              </a:spcBef>
              <a:spcAft>
                <a:spcPts val="0"/>
              </a:spcAft>
              <a:buSzPts val="2400"/>
              <a:buChar char="–"/>
            </a:pPr>
            <a:r>
              <a:rPr lang="en-US" dirty="0"/>
              <a:t>Particularly notable was that only two major Airlines worldwide mixed imperial and metric aircraft within their fleet</a:t>
            </a:r>
            <a:endParaRPr dirty="0"/>
          </a:p>
          <a:p>
            <a:pPr marL="304784" lvl="0" indent="-304784" algn="l" rtl="0">
              <a:lnSpc>
                <a:spcPct val="95000"/>
              </a:lnSpc>
              <a:spcBef>
                <a:spcPts val="1500"/>
              </a:spcBef>
              <a:spcAft>
                <a:spcPts val="0"/>
              </a:spcAft>
              <a:buSzPts val="2800"/>
              <a:buChar char="•"/>
            </a:pPr>
            <a:r>
              <a:rPr lang="en-US" dirty="0"/>
              <a:t>This is something the CSRB also did when investigating Microsoft</a:t>
            </a:r>
            <a:endParaRPr dirty="0"/>
          </a:p>
          <a:p>
            <a:pPr marL="621792" lvl="1" indent="-274319" algn="l" rtl="0">
              <a:lnSpc>
                <a:spcPct val="100000"/>
              </a:lnSpc>
              <a:spcBef>
                <a:spcPts val="800"/>
              </a:spcBef>
              <a:spcAft>
                <a:spcPts val="0"/>
              </a:spcAft>
              <a:buSzPts val="2400"/>
              <a:buChar char="–"/>
            </a:pPr>
            <a:r>
              <a:rPr lang="en-US" dirty="0"/>
              <a:t>They looked at how AWS, GCP, and even Oracle clouds were managed</a:t>
            </a:r>
            <a:endParaRPr dirty="0"/>
          </a:p>
        </p:txBody>
      </p:sp>
      <p:sp>
        <p:nvSpPr>
          <p:cNvPr id="111" name="Google Shape;111;p6"/>
          <p:cNvSpPr txBox="1">
            <a:spLocks noGrp="1"/>
          </p:cNvSpPr>
          <p:nvPr>
            <p:ph type="title"/>
          </p:nvPr>
        </p:nvSpPr>
        <p:spPr>
          <a:xfrm>
            <a:off x="638214" y="118871"/>
            <a:ext cx="8995979" cy="1249053"/>
          </a:xfrm>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Clr>
                <a:schemeClr val="accent1"/>
              </a:buClr>
              <a:buSzPts val="3600"/>
              <a:buFont typeface="Arial"/>
              <a:buNone/>
            </a:pPr>
            <a:r>
              <a:rPr lang="en-US" dirty="0"/>
              <a:t>Great ideas from other industries</a:t>
            </a:r>
            <a:endParaRPr dirty="0"/>
          </a:p>
        </p:txBody>
      </p:sp>
      <p:sp>
        <p:nvSpPr>
          <p:cNvPr id="112" name="Google Shape;112;p6"/>
          <p:cNvSpPr txBox="1">
            <a:spLocks noGrp="1"/>
          </p:cNvSpPr>
          <p:nvPr>
            <p:ph type="sldNum" idx="12"/>
          </p:nvPr>
        </p:nvSpPr>
        <p:spPr>
          <a:xfrm>
            <a:off x="5802926" y="6362579"/>
            <a:ext cx="544403"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36</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41"/>
          <p:cNvSpPr txBox="1">
            <a:spLocks noGrp="1"/>
          </p:cNvSpPr>
          <p:nvPr>
            <p:ph type="title"/>
          </p:nvPr>
        </p:nvSpPr>
        <p:spPr>
          <a:xfrm>
            <a:off x="628952" y="105175"/>
            <a:ext cx="9003563" cy="1131101"/>
          </a:xfrm>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Clr>
                <a:schemeClr val="accent1"/>
              </a:buClr>
              <a:buSzPts val="3600"/>
              <a:buFont typeface="Arial"/>
              <a:buNone/>
            </a:pPr>
            <a:r>
              <a:rPr lang="en-US"/>
              <a:t>Consuming Breach Data</a:t>
            </a:r>
            <a:endParaRPr/>
          </a:p>
        </p:txBody>
      </p:sp>
      <p:sp>
        <p:nvSpPr>
          <p:cNvPr id="466" name="Google Shape;466;p41"/>
          <p:cNvSpPr txBox="1">
            <a:spLocks noGrp="1"/>
          </p:cNvSpPr>
          <p:nvPr>
            <p:ph type="body" idx="1"/>
          </p:nvPr>
        </p:nvSpPr>
        <p:spPr>
          <a:xfrm>
            <a:off x="631744" y="1357201"/>
            <a:ext cx="5386917" cy="639763"/>
          </a:xfrm>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SzPts val="2700"/>
              <a:buNone/>
            </a:pPr>
            <a:r>
              <a:rPr lang="en-US"/>
              <a:t>Where do we find it?</a:t>
            </a:r>
            <a:endParaRPr/>
          </a:p>
        </p:txBody>
      </p:sp>
      <p:sp>
        <p:nvSpPr>
          <p:cNvPr id="467" name="Google Shape;467;p41"/>
          <p:cNvSpPr txBox="1">
            <a:spLocks noGrp="1"/>
          </p:cNvSpPr>
          <p:nvPr>
            <p:ph type="body" idx="2"/>
          </p:nvPr>
        </p:nvSpPr>
        <p:spPr>
          <a:xfrm>
            <a:off x="631744" y="2094066"/>
            <a:ext cx="5386917" cy="3961324"/>
          </a:xfrm>
          <a:prstGeom prst="rect">
            <a:avLst/>
          </a:prstGeom>
          <a:noFill/>
          <a:ln>
            <a:noFill/>
          </a:ln>
        </p:spPr>
        <p:txBody>
          <a:bodyPr spcFirstLastPara="1" wrap="square" lIns="0" tIns="0" rIns="0" bIns="0" anchor="t" anchorCtr="0">
            <a:normAutofit/>
          </a:bodyPr>
          <a:lstStyle/>
          <a:p>
            <a:pPr marL="304784" lvl="0" indent="-304784" algn="l" rtl="0">
              <a:lnSpc>
                <a:spcPct val="95000"/>
              </a:lnSpc>
              <a:spcBef>
                <a:spcPts val="0"/>
              </a:spcBef>
              <a:spcAft>
                <a:spcPts val="0"/>
              </a:spcAft>
              <a:buSzPts val="2500"/>
              <a:buChar char="•"/>
            </a:pPr>
            <a:r>
              <a:rPr lang="en-US"/>
              <a:t>FTC complaints</a:t>
            </a:r>
            <a:endParaRPr/>
          </a:p>
          <a:p>
            <a:pPr marL="304784" lvl="0" indent="-304784" algn="l" rtl="0">
              <a:lnSpc>
                <a:spcPct val="95000"/>
              </a:lnSpc>
              <a:spcBef>
                <a:spcPts val="1200"/>
              </a:spcBef>
              <a:spcAft>
                <a:spcPts val="0"/>
              </a:spcAft>
              <a:buSzPts val="2500"/>
              <a:buChar char="•"/>
            </a:pPr>
            <a:r>
              <a:rPr lang="en-US"/>
              <a:t>Government investigations</a:t>
            </a:r>
            <a:endParaRPr/>
          </a:p>
          <a:p>
            <a:pPr marL="304784" lvl="0" indent="-304784" algn="l" rtl="0">
              <a:lnSpc>
                <a:spcPct val="95000"/>
              </a:lnSpc>
              <a:spcBef>
                <a:spcPts val="1200"/>
              </a:spcBef>
              <a:spcAft>
                <a:spcPts val="0"/>
              </a:spcAft>
              <a:buSzPts val="2500"/>
              <a:buChar char="•"/>
            </a:pPr>
            <a:r>
              <a:rPr lang="en-US"/>
              <a:t>SEC filings</a:t>
            </a:r>
            <a:endParaRPr/>
          </a:p>
          <a:p>
            <a:pPr marL="304784" lvl="0" indent="-304784" algn="l" rtl="0">
              <a:lnSpc>
                <a:spcPct val="95000"/>
              </a:lnSpc>
              <a:spcBef>
                <a:spcPts val="1200"/>
              </a:spcBef>
              <a:spcAft>
                <a:spcPts val="0"/>
              </a:spcAft>
              <a:buSzPts val="2500"/>
              <a:buChar char="•"/>
            </a:pPr>
            <a:r>
              <a:rPr lang="en-US"/>
              <a:t>Legal filings</a:t>
            </a:r>
            <a:endParaRPr/>
          </a:p>
          <a:p>
            <a:pPr marL="304784" lvl="0" indent="-304784" algn="l" rtl="0">
              <a:lnSpc>
                <a:spcPct val="95000"/>
              </a:lnSpc>
              <a:spcBef>
                <a:spcPts val="1200"/>
              </a:spcBef>
              <a:spcAft>
                <a:spcPts val="0"/>
              </a:spcAft>
              <a:buSzPts val="2500"/>
              <a:buChar char="•"/>
            </a:pPr>
            <a:r>
              <a:rPr lang="en-US"/>
              <a:t>Voluntary reporting</a:t>
            </a:r>
            <a:endParaRPr/>
          </a:p>
          <a:p>
            <a:pPr marL="304784" lvl="0" indent="-304784" algn="l" rtl="0">
              <a:lnSpc>
                <a:spcPct val="95000"/>
              </a:lnSpc>
              <a:spcBef>
                <a:spcPts val="1200"/>
              </a:spcBef>
              <a:spcAft>
                <a:spcPts val="0"/>
              </a:spcAft>
              <a:buSzPts val="2500"/>
              <a:buChar char="•"/>
            </a:pPr>
            <a:r>
              <a:rPr lang="en-US"/>
              <a:t>Attackers boasting</a:t>
            </a:r>
            <a:endParaRPr/>
          </a:p>
        </p:txBody>
      </p:sp>
      <p:sp>
        <p:nvSpPr>
          <p:cNvPr id="468" name="Google Shape;468;p41"/>
          <p:cNvSpPr txBox="1">
            <a:spLocks noGrp="1"/>
          </p:cNvSpPr>
          <p:nvPr>
            <p:ph type="body" idx="3"/>
          </p:nvPr>
        </p:nvSpPr>
        <p:spPr>
          <a:xfrm>
            <a:off x="6312270" y="1357201"/>
            <a:ext cx="5389033" cy="639763"/>
          </a:xfrm>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SzPts val="2600"/>
              <a:buNone/>
            </a:pPr>
            <a:r>
              <a:rPr lang="en-US"/>
              <a:t>How do we analyze breach data?</a:t>
            </a:r>
            <a:endParaRPr/>
          </a:p>
        </p:txBody>
      </p:sp>
      <p:sp>
        <p:nvSpPr>
          <p:cNvPr id="469" name="Google Shape;469;p41"/>
          <p:cNvSpPr txBox="1">
            <a:spLocks noGrp="1"/>
          </p:cNvSpPr>
          <p:nvPr>
            <p:ph type="body" idx="4"/>
          </p:nvPr>
        </p:nvSpPr>
        <p:spPr>
          <a:xfrm>
            <a:off x="6312270" y="2094065"/>
            <a:ext cx="5389033" cy="3961323"/>
          </a:xfrm>
          <a:prstGeom prst="rect">
            <a:avLst/>
          </a:prstGeom>
          <a:noFill/>
          <a:ln>
            <a:noFill/>
          </a:ln>
        </p:spPr>
        <p:txBody>
          <a:bodyPr spcFirstLastPara="1" wrap="square" lIns="0" tIns="0" rIns="0" bIns="0" anchor="t" anchorCtr="0">
            <a:normAutofit fontScale="92500" lnSpcReduction="10000"/>
          </a:bodyPr>
          <a:lstStyle/>
          <a:p>
            <a:pPr marL="304784" lvl="0" indent="-304784" algn="l" rtl="0">
              <a:lnSpc>
                <a:spcPct val="100000"/>
              </a:lnSpc>
              <a:spcBef>
                <a:spcPts val="0"/>
              </a:spcBef>
              <a:spcAft>
                <a:spcPts val="0"/>
              </a:spcAft>
              <a:buSzPct val="100000"/>
              <a:buChar char="•"/>
            </a:pPr>
            <a:r>
              <a:rPr lang="en-US"/>
              <a:t>Look for missing or broken processes</a:t>
            </a:r>
            <a:endParaRPr/>
          </a:p>
          <a:p>
            <a:pPr marL="304784" lvl="0" indent="-304784" algn="l" rtl="0">
              <a:lnSpc>
                <a:spcPct val="100000"/>
              </a:lnSpc>
              <a:spcBef>
                <a:spcPts val="1200"/>
              </a:spcBef>
              <a:spcAft>
                <a:spcPts val="0"/>
              </a:spcAft>
              <a:buSzPct val="100000"/>
              <a:buChar char="•"/>
            </a:pPr>
            <a:r>
              <a:rPr lang="en-US"/>
              <a:t>Lack of training</a:t>
            </a:r>
            <a:endParaRPr/>
          </a:p>
          <a:p>
            <a:pPr marL="304784" lvl="0" indent="-304784" algn="l" rtl="0">
              <a:lnSpc>
                <a:spcPct val="100000"/>
              </a:lnSpc>
              <a:spcBef>
                <a:spcPts val="1200"/>
              </a:spcBef>
              <a:spcAft>
                <a:spcPts val="0"/>
              </a:spcAft>
              <a:buSzPct val="100000"/>
              <a:buChar char="•"/>
            </a:pPr>
            <a:r>
              <a:rPr lang="en-US"/>
              <a:t>Failure to use tools correctly</a:t>
            </a:r>
            <a:endParaRPr/>
          </a:p>
          <a:p>
            <a:pPr marL="304784" lvl="0" indent="-304784" algn="l" rtl="0">
              <a:lnSpc>
                <a:spcPct val="100000"/>
              </a:lnSpc>
              <a:spcBef>
                <a:spcPts val="1200"/>
              </a:spcBef>
              <a:spcAft>
                <a:spcPts val="0"/>
              </a:spcAft>
              <a:buSzPct val="100000"/>
              <a:buChar char="•"/>
            </a:pPr>
            <a:r>
              <a:rPr lang="en-US"/>
              <a:t>Communication issues</a:t>
            </a:r>
            <a:endParaRPr/>
          </a:p>
          <a:p>
            <a:pPr marL="304784" lvl="0" indent="-304784" algn="l" rtl="0">
              <a:lnSpc>
                <a:spcPct val="100000"/>
              </a:lnSpc>
              <a:spcBef>
                <a:spcPts val="1200"/>
              </a:spcBef>
              <a:spcAft>
                <a:spcPts val="0"/>
              </a:spcAft>
              <a:buSzPct val="100000"/>
              <a:buChar char="•"/>
            </a:pPr>
            <a:r>
              <a:rPr lang="en-US"/>
              <a:t>Corporate culture shortcomings</a:t>
            </a:r>
            <a:endParaRPr/>
          </a:p>
          <a:p>
            <a:pPr marL="304784" lvl="0" indent="-304784" algn="l" rtl="0">
              <a:lnSpc>
                <a:spcPct val="100000"/>
              </a:lnSpc>
              <a:spcBef>
                <a:spcPts val="1200"/>
              </a:spcBef>
              <a:spcAft>
                <a:spcPts val="0"/>
              </a:spcAft>
              <a:buSzPct val="100000"/>
              <a:buChar char="•"/>
            </a:pPr>
            <a:r>
              <a:rPr lang="en-US"/>
              <a:t>Tools to help with analysis:</a:t>
            </a:r>
            <a:endParaRPr/>
          </a:p>
          <a:p>
            <a:pPr marL="609570" lvl="1" indent="-280402" algn="l" rtl="0">
              <a:lnSpc>
                <a:spcPct val="100000"/>
              </a:lnSpc>
              <a:spcBef>
                <a:spcPts val="800"/>
              </a:spcBef>
              <a:spcAft>
                <a:spcPts val="0"/>
              </a:spcAft>
              <a:buSzPct val="100000"/>
              <a:buChar char="–"/>
            </a:pPr>
            <a:r>
              <a:rPr lang="en-US"/>
              <a:t>Cyber Defense Matrix</a:t>
            </a:r>
            <a:endParaRPr/>
          </a:p>
          <a:p>
            <a:pPr marL="609570" lvl="1" indent="-280402" algn="l" rtl="0">
              <a:lnSpc>
                <a:spcPct val="100000"/>
              </a:lnSpc>
              <a:spcBef>
                <a:spcPts val="800"/>
              </a:spcBef>
              <a:spcAft>
                <a:spcPts val="0"/>
              </a:spcAft>
              <a:buSzPct val="100000"/>
              <a:buChar char="–"/>
            </a:pPr>
            <a:r>
              <a:rPr lang="en-US"/>
              <a:t>SebDB</a:t>
            </a:r>
            <a:endParaRPr/>
          </a:p>
          <a:p>
            <a:pPr marL="609570" lvl="1" indent="-280402" algn="l" rtl="0">
              <a:lnSpc>
                <a:spcPct val="100000"/>
              </a:lnSpc>
              <a:spcBef>
                <a:spcPts val="800"/>
              </a:spcBef>
              <a:spcAft>
                <a:spcPts val="0"/>
              </a:spcAft>
              <a:buSzPct val="100000"/>
              <a:buChar char="–"/>
            </a:pPr>
            <a:r>
              <a:rPr lang="en-US"/>
              <a:t>MITRE ATT&amp;CK</a:t>
            </a:r>
            <a:endParaRPr/>
          </a:p>
        </p:txBody>
      </p:sp>
      <p:sp>
        <p:nvSpPr>
          <p:cNvPr id="470" name="Google Shape;470;p41"/>
          <p:cNvSpPr txBox="1">
            <a:spLocks noGrp="1"/>
          </p:cNvSpPr>
          <p:nvPr>
            <p:ph type="sldNum" idx="12"/>
          </p:nvPr>
        </p:nvSpPr>
        <p:spPr>
          <a:xfrm>
            <a:off x="5802926" y="6362579"/>
            <a:ext cx="544403"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37</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42"/>
          <p:cNvSpPr txBox="1">
            <a:spLocks noGrp="1"/>
          </p:cNvSpPr>
          <p:nvPr>
            <p:ph type="title"/>
          </p:nvPr>
        </p:nvSpPr>
        <p:spPr>
          <a:xfrm>
            <a:off x="628952" y="105175"/>
            <a:ext cx="9003563" cy="1131101"/>
          </a:xfrm>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Clr>
                <a:schemeClr val="accent1"/>
              </a:buClr>
              <a:buSzPts val="3600"/>
              <a:buFont typeface="Arial"/>
              <a:buNone/>
            </a:pPr>
            <a:r>
              <a:rPr lang="en-US"/>
              <a:t>Our industry needs more data</a:t>
            </a:r>
            <a:endParaRPr/>
          </a:p>
        </p:txBody>
      </p:sp>
      <p:sp>
        <p:nvSpPr>
          <p:cNvPr id="476" name="Google Shape;476;p42"/>
          <p:cNvSpPr txBox="1">
            <a:spLocks noGrp="1"/>
          </p:cNvSpPr>
          <p:nvPr>
            <p:ph type="body" idx="1"/>
          </p:nvPr>
        </p:nvSpPr>
        <p:spPr>
          <a:xfrm>
            <a:off x="631744" y="1357201"/>
            <a:ext cx="5386917" cy="639763"/>
          </a:xfrm>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SzPts val="2700"/>
              <a:buNone/>
            </a:pPr>
            <a:endParaRPr/>
          </a:p>
        </p:txBody>
      </p:sp>
      <p:sp>
        <p:nvSpPr>
          <p:cNvPr id="477" name="Google Shape;477;p42"/>
          <p:cNvSpPr txBox="1">
            <a:spLocks noGrp="1"/>
          </p:cNvSpPr>
          <p:nvPr>
            <p:ph type="body" idx="2"/>
          </p:nvPr>
        </p:nvSpPr>
        <p:spPr>
          <a:xfrm>
            <a:off x="631744" y="2147854"/>
            <a:ext cx="5386917" cy="3961324"/>
          </a:xfrm>
          <a:prstGeom prst="rect">
            <a:avLst/>
          </a:prstGeom>
          <a:noFill/>
          <a:ln>
            <a:noFill/>
          </a:ln>
        </p:spPr>
        <p:txBody>
          <a:bodyPr spcFirstLastPara="1" wrap="square" lIns="0" tIns="0" rIns="0" bIns="0" anchor="t" anchorCtr="0">
            <a:normAutofit/>
          </a:bodyPr>
          <a:lstStyle/>
          <a:p>
            <a:pPr marL="304784" lvl="0" indent="-304784" algn="l" rtl="0">
              <a:lnSpc>
                <a:spcPct val="95000"/>
              </a:lnSpc>
              <a:spcBef>
                <a:spcPts val="0"/>
              </a:spcBef>
              <a:spcAft>
                <a:spcPts val="0"/>
              </a:spcAft>
              <a:buSzPts val="2500"/>
              <a:buChar char="•"/>
            </a:pPr>
            <a:r>
              <a:rPr lang="en-US"/>
              <a:t>Consider sharing breach details</a:t>
            </a:r>
            <a:endParaRPr/>
          </a:p>
          <a:p>
            <a:pPr marL="304784" lvl="0" indent="-304784" algn="l" rtl="0">
              <a:lnSpc>
                <a:spcPct val="95000"/>
              </a:lnSpc>
              <a:spcBef>
                <a:spcPts val="1200"/>
              </a:spcBef>
              <a:spcAft>
                <a:spcPts val="0"/>
              </a:spcAft>
              <a:buSzPts val="2500"/>
              <a:buChar char="•"/>
            </a:pPr>
            <a:r>
              <a:rPr lang="en-US"/>
              <a:t>Consider sharing near misses</a:t>
            </a:r>
            <a:endParaRPr/>
          </a:p>
          <a:p>
            <a:pPr marL="304784" lvl="0" indent="-304784" algn="l" rtl="0">
              <a:lnSpc>
                <a:spcPct val="95000"/>
              </a:lnSpc>
              <a:spcBef>
                <a:spcPts val="1200"/>
              </a:spcBef>
              <a:spcAft>
                <a:spcPts val="0"/>
              </a:spcAft>
              <a:buSzPts val="2500"/>
              <a:buChar char="•"/>
            </a:pPr>
            <a:r>
              <a:rPr lang="en-US"/>
              <a:t>Consider sharing breach prevention</a:t>
            </a:r>
            <a:endParaRPr/>
          </a:p>
          <a:p>
            <a:pPr marL="304784" lvl="0" indent="-304784" algn="l" rtl="0">
              <a:lnSpc>
                <a:spcPct val="95000"/>
              </a:lnSpc>
              <a:spcBef>
                <a:spcPts val="1200"/>
              </a:spcBef>
              <a:spcAft>
                <a:spcPts val="0"/>
              </a:spcAft>
              <a:buSzPts val="2500"/>
              <a:buChar char="•"/>
            </a:pPr>
            <a:r>
              <a:rPr lang="en-US"/>
              <a:t>Even if anonymous, any data helps</a:t>
            </a:r>
            <a:endParaRPr/>
          </a:p>
        </p:txBody>
      </p:sp>
      <p:sp>
        <p:nvSpPr>
          <p:cNvPr id="478" name="Google Shape;478;p42"/>
          <p:cNvSpPr txBox="1">
            <a:spLocks noGrp="1"/>
          </p:cNvSpPr>
          <p:nvPr>
            <p:ph type="body" idx="3"/>
          </p:nvPr>
        </p:nvSpPr>
        <p:spPr>
          <a:xfrm>
            <a:off x="6312270" y="1357201"/>
            <a:ext cx="5389033" cy="639763"/>
          </a:xfrm>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SzPts val="2600"/>
              <a:buNone/>
            </a:pPr>
            <a:endParaRPr/>
          </a:p>
        </p:txBody>
      </p:sp>
      <p:sp>
        <p:nvSpPr>
          <p:cNvPr id="479" name="Google Shape;479;p42"/>
          <p:cNvSpPr txBox="1">
            <a:spLocks noGrp="1"/>
          </p:cNvSpPr>
          <p:nvPr>
            <p:ph type="body" idx="4"/>
          </p:nvPr>
        </p:nvSpPr>
        <p:spPr>
          <a:xfrm>
            <a:off x="6312270" y="2094065"/>
            <a:ext cx="5389033" cy="3961323"/>
          </a:xfrm>
          <a:prstGeom prst="rect">
            <a:avLst/>
          </a:prstGeom>
          <a:noFill/>
          <a:ln>
            <a:noFill/>
          </a:ln>
        </p:spPr>
        <p:txBody>
          <a:bodyPr spcFirstLastPara="1" wrap="square" lIns="0" tIns="0" rIns="0" bIns="0" anchor="t" anchorCtr="0">
            <a:normAutofit/>
          </a:bodyPr>
          <a:lstStyle/>
          <a:p>
            <a:pPr marL="304784" lvl="0" indent="-152383" algn="l" rtl="0">
              <a:lnSpc>
                <a:spcPct val="100000"/>
              </a:lnSpc>
              <a:spcBef>
                <a:spcPts val="0"/>
              </a:spcBef>
              <a:spcAft>
                <a:spcPts val="0"/>
              </a:spcAft>
              <a:buSzPts val="2400"/>
              <a:buNone/>
            </a:pPr>
            <a:endParaRPr/>
          </a:p>
        </p:txBody>
      </p:sp>
      <p:sp>
        <p:nvSpPr>
          <p:cNvPr id="480" name="Google Shape;480;p42"/>
          <p:cNvSpPr txBox="1">
            <a:spLocks noGrp="1"/>
          </p:cNvSpPr>
          <p:nvPr>
            <p:ph type="sldNum" idx="12"/>
          </p:nvPr>
        </p:nvSpPr>
        <p:spPr>
          <a:xfrm>
            <a:off x="5802926" y="6362579"/>
            <a:ext cx="544403"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38</a:t>
            </a:fld>
            <a:endParaRPr/>
          </a:p>
        </p:txBody>
      </p:sp>
      <p:pic>
        <p:nvPicPr>
          <p:cNvPr id="481" name="Google Shape;481;p42"/>
          <p:cNvPicPr preferRelativeResize="0"/>
          <p:nvPr/>
        </p:nvPicPr>
        <p:blipFill rotWithShape="1">
          <a:blip r:embed="rId3">
            <a:alphaModFix/>
          </a:blip>
          <a:srcRect/>
          <a:stretch/>
        </p:blipFill>
        <p:spPr>
          <a:xfrm>
            <a:off x="6108025" y="1830697"/>
            <a:ext cx="5797522" cy="2350714"/>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29"/>
          <p:cNvSpPr txBox="1">
            <a:spLocks noGrp="1"/>
          </p:cNvSpPr>
          <p:nvPr>
            <p:ph type="body" idx="4294967295"/>
          </p:nvPr>
        </p:nvSpPr>
        <p:spPr>
          <a:xfrm>
            <a:off x="639782" y="1455955"/>
            <a:ext cx="11063805" cy="4537822"/>
          </a:xfrm>
          <a:prstGeom prst="rect">
            <a:avLst/>
          </a:prstGeom>
          <a:noFill/>
          <a:ln>
            <a:noFill/>
          </a:ln>
        </p:spPr>
        <p:txBody>
          <a:bodyPr spcFirstLastPara="1" wrap="square" lIns="0" tIns="0" rIns="0" bIns="0" anchor="t" anchorCtr="0">
            <a:normAutofit/>
          </a:bodyPr>
          <a:lstStyle/>
          <a:p>
            <a:pPr marL="304784" lvl="0" indent="-304784" algn="l" rtl="0">
              <a:lnSpc>
                <a:spcPct val="95000"/>
              </a:lnSpc>
              <a:spcBef>
                <a:spcPts val="0"/>
              </a:spcBef>
              <a:spcAft>
                <a:spcPts val="0"/>
              </a:spcAft>
              <a:buSzPts val="2800"/>
              <a:buChar char="•"/>
            </a:pPr>
            <a:r>
              <a:rPr lang="en-US" dirty="0"/>
              <a:t>“We have visibility across 91% of active attack TTPs”</a:t>
            </a:r>
            <a:endParaRPr dirty="0"/>
          </a:p>
          <a:p>
            <a:pPr marL="304784" lvl="0" indent="-304784" algn="l" rtl="0">
              <a:lnSpc>
                <a:spcPct val="95000"/>
              </a:lnSpc>
              <a:spcBef>
                <a:spcPts val="1500"/>
              </a:spcBef>
              <a:spcAft>
                <a:spcPts val="0"/>
              </a:spcAft>
              <a:buSzPts val="2800"/>
              <a:buChar char="•"/>
            </a:pPr>
            <a:r>
              <a:rPr lang="en-US" dirty="0"/>
              <a:t>"We are 100% protected against the </a:t>
            </a:r>
            <a:r>
              <a:rPr lang="en-US" dirty="0" err="1"/>
              <a:t>Powerschool</a:t>
            </a:r>
            <a:r>
              <a:rPr lang="en-US" dirty="0"/>
              <a:t> breach”</a:t>
            </a:r>
            <a:endParaRPr dirty="0"/>
          </a:p>
          <a:p>
            <a:pPr marL="304784" lvl="0" indent="-304784" algn="l" rtl="0">
              <a:lnSpc>
                <a:spcPct val="95000"/>
              </a:lnSpc>
              <a:spcBef>
                <a:spcPts val="1500"/>
              </a:spcBef>
              <a:spcAft>
                <a:spcPts val="0"/>
              </a:spcAft>
              <a:buSzPts val="2800"/>
              <a:buChar char="•"/>
            </a:pPr>
            <a:r>
              <a:rPr lang="en-US" dirty="0"/>
              <a:t>"We are 75% protected against the Capital One breach, but have 100% visibility across it”</a:t>
            </a:r>
            <a:endParaRPr dirty="0"/>
          </a:p>
          <a:p>
            <a:pPr marL="304784" lvl="0" indent="-304784" algn="l" rtl="0">
              <a:lnSpc>
                <a:spcPct val="95000"/>
              </a:lnSpc>
              <a:spcBef>
                <a:spcPts val="1500"/>
              </a:spcBef>
              <a:spcAft>
                <a:spcPts val="0"/>
              </a:spcAft>
              <a:buSzPts val="2800"/>
              <a:buChar char="•"/>
            </a:pPr>
            <a:r>
              <a:rPr lang="en-US" dirty="0"/>
              <a:t>"If the 2013 Target breach happened to us today, we’d fail”</a:t>
            </a:r>
            <a:endParaRPr dirty="0"/>
          </a:p>
          <a:p>
            <a:pPr marL="304784" lvl="0" indent="-126983" algn="l" rtl="0">
              <a:lnSpc>
                <a:spcPct val="95000"/>
              </a:lnSpc>
              <a:spcBef>
                <a:spcPts val="1500"/>
              </a:spcBef>
              <a:spcAft>
                <a:spcPts val="0"/>
              </a:spcAft>
              <a:buSzPts val="2800"/>
              <a:buNone/>
            </a:pPr>
            <a:endParaRPr dirty="0"/>
          </a:p>
        </p:txBody>
      </p:sp>
      <p:sp>
        <p:nvSpPr>
          <p:cNvPr id="352" name="Google Shape;352;p29"/>
          <p:cNvSpPr txBox="1">
            <a:spLocks noGrp="1"/>
          </p:cNvSpPr>
          <p:nvPr>
            <p:ph type="title"/>
          </p:nvPr>
        </p:nvSpPr>
        <p:spPr>
          <a:xfrm>
            <a:off x="638214" y="118871"/>
            <a:ext cx="8995979" cy="1249053"/>
          </a:xfrm>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Clr>
                <a:schemeClr val="accent1"/>
              </a:buClr>
              <a:buSzPts val="3600"/>
              <a:buFont typeface="Arial"/>
              <a:buNone/>
            </a:pPr>
            <a:r>
              <a:rPr lang="en-US" dirty="0"/>
              <a:t>Operationalizing breach data</a:t>
            </a:r>
            <a:endParaRPr dirty="0"/>
          </a:p>
        </p:txBody>
      </p:sp>
      <p:sp>
        <p:nvSpPr>
          <p:cNvPr id="353" name="Google Shape;353;p29"/>
          <p:cNvSpPr txBox="1">
            <a:spLocks noGrp="1"/>
          </p:cNvSpPr>
          <p:nvPr>
            <p:ph type="sldNum" idx="12"/>
          </p:nvPr>
        </p:nvSpPr>
        <p:spPr>
          <a:xfrm>
            <a:off x="5802926" y="6362579"/>
            <a:ext cx="544403"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39</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4"/>
          <p:cNvSpPr txBox="1">
            <a:spLocks noGrp="1"/>
          </p:cNvSpPr>
          <p:nvPr>
            <p:ph type="body" idx="4294967295"/>
          </p:nvPr>
        </p:nvSpPr>
        <p:spPr>
          <a:xfrm>
            <a:off x="647642" y="1445980"/>
            <a:ext cx="11088638" cy="4538020"/>
          </a:xfrm>
          <a:prstGeom prst="rect">
            <a:avLst/>
          </a:prstGeom>
          <a:noFill/>
          <a:ln>
            <a:noFill/>
          </a:ln>
        </p:spPr>
        <p:txBody>
          <a:bodyPr spcFirstLastPara="1" wrap="square" lIns="0" tIns="0" rIns="0" bIns="0" anchor="t" anchorCtr="0">
            <a:normAutofit lnSpcReduction="10000"/>
          </a:bodyPr>
          <a:lstStyle/>
          <a:p>
            <a:pPr marL="514350" lvl="0" indent="-514350" algn="l" rtl="0">
              <a:lnSpc>
                <a:spcPct val="95000"/>
              </a:lnSpc>
              <a:spcBef>
                <a:spcPts val="0"/>
              </a:spcBef>
              <a:spcAft>
                <a:spcPts val="0"/>
              </a:spcAft>
              <a:buSzPts val="2800"/>
              <a:buFont typeface="Calibri"/>
              <a:buAutoNum type="arabicPeriod"/>
            </a:pPr>
            <a:r>
              <a:rPr lang="en-US"/>
              <a:t>Simplified fuel depth reading calculation</a:t>
            </a:r>
            <a:endParaRPr/>
          </a:p>
          <a:p>
            <a:pPr marL="514350" lvl="0" indent="-514350" algn="l" rtl="0">
              <a:lnSpc>
                <a:spcPct val="95000"/>
              </a:lnSpc>
              <a:spcBef>
                <a:spcPts val="1500"/>
              </a:spcBef>
              <a:spcAft>
                <a:spcPts val="0"/>
              </a:spcAft>
              <a:buSzPts val="2800"/>
              <a:buFont typeface="Calibri"/>
              <a:buAutoNum type="arabicPeriod"/>
            </a:pPr>
            <a:r>
              <a:rPr lang="en-US"/>
              <a:t>Clarification around fueling roles and responsibilities</a:t>
            </a:r>
            <a:endParaRPr/>
          </a:p>
          <a:p>
            <a:pPr marL="514350" lvl="0" indent="-514350" algn="l" rtl="0">
              <a:lnSpc>
                <a:spcPct val="95000"/>
              </a:lnSpc>
              <a:spcBef>
                <a:spcPts val="1500"/>
              </a:spcBef>
              <a:spcAft>
                <a:spcPts val="0"/>
              </a:spcAft>
              <a:buSzPts val="2800"/>
              <a:buFont typeface="Calibri"/>
              <a:buAutoNum type="arabicPeriod"/>
            </a:pPr>
            <a:r>
              <a:rPr lang="en-US"/>
              <a:t>Easier to understand technical terminology</a:t>
            </a:r>
            <a:endParaRPr/>
          </a:p>
          <a:p>
            <a:pPr marL="514350" lvl="0" indent="-514350" algn="l" rtl="0">
              <a:lnSpc>
                <a:spcPct val="95000"/>
              </a:lnSpc>
              <a:spcBef>
                <a:spcPts val="1500"/>
              </a:spcBef>
              <a:spcAft>
                <a:spcPts val="0"/>
              </a:spcAft>
              <a:buSzPts val="2800"/>
              <a:buFont typeface="Calibri"/>
              <a:buAutoNum type="arabicPeriod"/>
            </a:pPr>
            <a:r>
              <a:rPr lang="en-US"/>
              <a:t>Updates to flight operations manuals</a:t>
            </a:r>
            <a:endParaRPr/>
          </a:p>
          <a:p>
            <a:pPr marL="514350" lvl="0" indent="-514350" algn="l" rtl="0">
              <a:lnSpc>
                <a:spcPct val="95000"/>
              </a:lnSpc>
              <a:spcBef>
                <a:spcPts val="1500"/>
              </a:spcBef>
              <a:spcAft>
                <a:spcPts val="0"/>
              </a:spcAft>
              <a:buSzPts val="2800"/>
              <a:buFont typeface="Calibri"/>
              <a:buAutoNum type="arabicPeriod"/>
            </a:pPr>
            <a:r>
              <a:rPr lang="en-US"/>
              <a:t>Additional training provided</a:t>
            </a:r>
            <a:endParaRPr/>
          </a:p>
          <a:p>
            <a:pPr marL="514350" lvl="0" indent="-514350" algn="l" rtl="0">
              <a:lnSpc>
                <a:spcPct val="95000"/>
              </a:lnSpc>
              <a:spcBef>
                <a:spcPts val="1500"/>
              </a:spcBef>
              <a:spcAft>
                <a:spcPts val="0"/>
              </a:spcAft>
              <a:buSzPts val="2800"/>
              <a:buFont typeface="Calibri"/>
              <a:buAutoNum type="arabicPeriod"/>
            </a:pPr>
            <a:r>
              <a:rPr lang="en-US"/>
              <a:t>More spare parts</a:t>
            </a:r>
            <a:endParaRPr/>
          </a:p>
          <a:p>
            <a:pPr marL="514350" lvl="0" indent="-514350" algn="l" rtl="0">
              <a:lnSpc>
                <a:spcPct val="95000"/>
              </a:lnSpc>
              <a:spcBef>
                <a:spcPts val="1500"/>
              </a:spcBef>
              <a:spcAft>
                <a:spcPts val="0"/>
              </a:spcAft>
              <a:buSzPts val="2800"/>
              <a:buFont typeface="Calibri"/>
              <a:buAutoNum type="arabicPeriod"/>
            </a:pPr>
            <a:r>
              <a:rPr lang="en-US"/>
              <a:t>Improved log book formats</a:t>
            </a:r>
            <a:endParaRPr/>
          </a:p>
          <a:p>
            <a:pPr marL="514350" lvl="0" indent="-514350" algn="l" rtl="0">
              <a:lnSpc>
                <a:spcPct val="95000"/>
              </a:lnSpc>
              <a:spcBef>
                <a:spcPts val="1500"/>
              </a:spcBef>
              <a:spcAft>
                <a:spcPts val="0"/>
              </a:spcAft>
              <a:buSzPts val="2800"/>
              <a:buFont typeface="Calibri"/>
              <a:buAutoNum type="arabicPeriod"/>
            </a:pPr>
            <a:r>
              <a:rPr lang="en-US"/>
              <a:t>Automatic uplift cross-check</a:t>
            </a:r>
            <a:endParaRPr/>
          </a:p>
          <a:p>
            <a:pPr marL="514350" lvl="0" indent="-336550" algn="l" rtl="0">
              <a:lnSpc>
                <a:spcPct val="95000"/>
              </a:lnSpc>
              <a:spcBef>
                <a:spcPts val="1500"/>
              </a:spcBef>
              <a:spcAft>
                <a:spcPts val="0"/>
              </a:spcAft>
              <a:buSzPts val="2800"/>
              <a:buFont typeface="Calibri"/>
              <a:buNone/>
            </a:pPr>
            <a:endParaRPr/>
          </a:p>
          <a:p>
            <a:pPr marL="514350" lvl="0" indent="-336550" algn="l" rtl="0">
              <a:lnSpc>
                <a:spcPct val="95000"/>
              </a:lnSpc>
              <a:spcBef>
                <a:spcPts val="1500"/>
              </a:spcBef>
              <a:spcAft>
                <a:spcPts val="0"/>
              </a:spcAft>
              <a:buSzPts val="2800"/>
              <a:buFont typeface="Calibri"/>
              <a:buNone/>
            </a:pPr>
            <a:endParaRPr/>
          </a:p>
        </p:txBody>
      </p:sp>
      <p:sp>
        <p:nvSpPr>
          <p:cNvPr id="96" name="Google Shape;96;p4"/>
          <p:cNvSpPr txBox="1">
            <a:spLocks noGrp="1"/>
          </p:cNvSpPr>
          <p:nvPr>
            <p:ph type="title"/>
          </p:nvPr>
        </p:nvSpPr>
        <p:spPr>
          <a:xfrm>
            <a:off x="638214" y="118871"/>
            <a:ext cx="8995979" cy="1249053"/>
          </a:xfrm>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Clr>
                <a:schemeClr val="accent1"/>
              </a:buClr>
              <a:buSzPts val="3600"/>
              <a:buFont typeface="Arial"/>
              <a:buNone/>
            </a:pPr>
            <a:r>
              <a:rPr lang="en-US"/>
              <a:t>Immediate Air Canada changes</a:t>
            </a:r>
            <a:endParaRPr/>
          </a:p>
        </p:txBody>
      </p:sp>
      <p:sp>
        <p:nvSpPr>
          <p:cNvPr id="97" name="Google Shape;97;p4"/>
          <p:cNvSpPr txBox="1">
            <a:spLocks noGrp="1"/>
          </p:cNvSpPr>
          <p:nvPr>
            <p:ph type="sldNum" idx="12"/>
          </p:nvPr>
        </p:nvSpPr>
        <p:spPr>
          <a:xfrm>
            <a:off x="5802926" y="6362579"/>
            <a:ext cx="544403"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4</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43"/>
          <p:cNvSpPr txBox="1">
            <a:spLocks noGrp="1"/>
          </p:cNvSpPr>
          <p:nvPr>
            <p:ph type="body" idx="4294967295"/>
          </p:nvPr>
        </p:nvSpPr>
        <p:spPr>
          <a:xfrm>
            <a:off x="647700" y="1433513"/>
            <a:ext cx="11055350" cy="4614862"/>
          </a:xfrm>
          <a:prstGeom prst="rect">
            <a:avLst/>
          </a:prstGeom>
          <a:noFill/>
          <a:ln>
            <a:noFill/>
          </a:ln>
        </p:spPr>
        <p:txBody>
          <a:bodyPr spcFirstLastPara="1" wrap="square" lIns="0" tIns="0" rIns="0" bIns="0" anchor="t" anchorCtr="0">
            <a:normAutofit/>
          </a:bodyPr>
          <a:lstStyle/>
          <a:p>
            <a:pPr marL="304784" lvl="0" indent="-304784" algn="l" rtl="0">
              <a:lnSpc>
                <a:spcPct val="95000"/>
              </a:lnSpc>
              <a:spcBef>
                <a:spcPts val="0"/>
              </a:spcBef>
              <a:spcAft>
                <a:spcPts val="0"/>
              </a:spcAft>
              <a:buSzPts val="2800"/>
              <a:buChar char="•"/>
            </a:pPr>
            <a:r>
              <a:rPr lang="en-US"/>
              <a:t>Within the next week, you should:</a:t>
            </a:r>
            <a:endParaRPr/>
          </a:p>
          <a:p>
            <a:pPr marL="621792" lvl="1" indent="-274319" algn="l" rtl="0">
              <a:lnSpc>
                <a:spcPct val="100000"/>
              </a:lnSpc>
              <a:spcBef>
                <a:spcPts val="800"/>
              </a:spcBef>
              <a:spcAft>
                <a:spcPts val="0"/>
              </a:spcAft>
              <a:buSzPts val="2400"/>
              <a:buChar char="–"/>
            </a:pPr>
            <a:r>
              <a:rPr lang="en-US"/>
              <a:t>Select an applicable breach case study to run a tabletop on</a:t>
            </a:r>
            <a:endParaRPr/>
          </a:p>
          <a:p>
            <a:pPr marL="304784" lvl="0" indent="-304784" algn="l" rtl="0">
              <a:lnSpc>
                <a:spcPct val="95000"/>
              </a:lnSpc>
              <a:spcBef>
                <a:spcPts val="1500"/>
              </a:spcBef>
              <a:spcAft>
                <a:spcPts val="0"/>
              </a:spcAft>
              <a:buSzPts val="2800"/>
              <a:buChar char="•"/>
            </a:pPr>
            <a:r>
              <a:rPr lang="en-US"/>
              <a:t>Within the next 3 months, you should:</a:t>
            </a:r>
            <a:endParaRPr/>
          </a:p>
          <a:p>
            <a:pPr marL="621792" lvl="1" indent="-274319" algn="l" rtl="0">
              <a:lnSpc>
                <a:spcPct val="100000"/>
              </a:lnSpc>
              <a:spcBef>
                <a:spcPts val="800"/>
              </a:spcBef>
              <a:spcAft>
                <a:spcPts val="0"/>
              </a:spcAft>
              <a:buSzPts val="2400"/>
              <a:buChar char="–"/>
            </a:pPr>
            <a:r>
              <a:rPr lang="en-US"/>
              <a:t>Run a tabletop on this breach case study</a:t>
            </a:r>
            <a:endParaRPr/>
          </a:p>
          <a:p>
            <a:pPr marL="621792" lvl="1" indent="-274319" algn="l" rtl="0">
              <a:lnSpc>
                <a:spcPct val="100000"/>
              </a:lnSpc>
              <a:spcBef>
                <a:spcPts val="800"/>
              </a:spcBef>
              <a:spcAft>
                <a:spcPts val="0"/>
              </a:spcAft>
              <a:buSzPts val="2400"/>
              <a:buChar char="–"/>
            </a:pPr>
            <a:r>
              <a:rPr lang="en-US"/>
              <a:t>And apply lessons learned from it</a:t>
            </a:r>
            <a:endParaRPr/>
          </a:p>
          <a:p>
            <a:pPr marL="304784" lvl="0" indent="-304784" algn="l" rtl="0">
              <a:lnSpc>
                <a:spcPct val="95000"/>
              </a:lnSpc>
              <a:spcBef>
                <a:spcPts val="1500"/>
              </a:spcBef>
              <a:spcAft>
                <a:spcPts val="0"/>
              </a:spcAft>
              <a:buSzPts val="2800"/>
              <a:buChar char="•"/>
            </a:pPr>
            <a:r>
              <a:rPr lang="en-US"/>
              <a:t>Within the next 6 months, you should:</a:t>
            </a:r>
            <a:endParaRPr/>
          </a:p>
          <a:p>
            <a:pPr marL="621792" lvl="1" indent="-274319" algn="l" rtl="0">
              <a:lnSpc>
                <a:spcPct val="100000"/>
              </a:lnSpc>
              <a:spcBef>
                <a:spcPts val="800"/>
              </a:spcBef>
              <a:spcAft>
                <a:spcPts val="0"/>
              </a:spcAft>
              <a:buSzPts val="2400"/>
              <a:buChar char="–"/>
            </a:pPr>
            <a:r>
              <a:rPr lang="en-US"/>
              <a:t>Have a penetration test focused on the lessons from this breach</a:t>
            </a:r>
            <a:endParaRPr/>
          </a:p>
          <a:p>
            <a:pPr marL="621792" lvl="1" indent="-274319" algn="l" rtl="0">
              <a:lnSpc>
                <a:spcPct val="100000"/>
              </a:lnSpc>
              <a:spcBef>
                <a:spcPts val="800"/>
              </a:spcBef>
              <a:spcAft>
                <a:spcPts val="0"/>
              </a:spcAft>
              <a:buSzPts val="2400"/>
              <a:buChar char="–"/>
            </a:pPr>
            <a:r>
              <a:rPr lang="en-US"/>
              <a:t>Continue to apply lessons learned as necessary before moving on to next breach case study</a:t>
            </a:r>
            <a:endParaRPr/>
          </a:p>
        </p:txBody>
      </p:sp>
      <p:sp>
        <p:nvSpPr>
          <p:cNvPr id="487" name="Google Shape;487;p43"/>
          <p:cNvSpPr txBox="1">
            <a:spLocks noGrp="1"/>
          </p:cNvSpPr>
          <p:nvPr>
            <p:ph type="title"/>
          </p:nvPr>
        </p:nvSpPr>
        <p:spPr>
          <a:xfrm>
            <a:off x="638214" y="118871"/>
            <a:ext cx="8995979" cy="1249053"/>
          </a:xfrm>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Clr>
                <a:schemeClr val="accent1"/>
              </a:buClr>
              <a:buSzPts val="3600"/>
              <a:buFont typeface="Arial"/>
              <a:buNone/>
            </a:pPr>
            <a:r>
              <a:rPr lang="en-US"/>
              <a:t>“Apply” Slide</a:t>
            </a:r>
            <a:endParaRPr/>
          </a:p>
        </p:txBody>
      </p:sp>
      <p:sp>
        <p:nvSpPr>
          <p:cNvPr id="488" name="Google Shape;488;p43"/>
          <p:cNvSpPr txBox="1">
            <a:spLocks noGrp="1"/>
          </p:cNvSpPr>
          <p:nvPr>
            <p:ph type="sldNum" idx="12"/>
          </p:nvPr>
        </p:nvSpPr>
        <p:spPr>
          <a:xfrm>
            <a:off x="5802926" y="6362579"/>
            <a:ext cx="544403"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40</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44"/>
          <p:cNvSpPr txBox="1">
            <a:spLocks noGrp="1"/>
          </p:cNvSpPr>
          <p:nvPr>
            <p:ph type="body" idx="4294967295"/>
          </p:nvPr>
        </p:nvSpPr>
        <p:spPr>
          <a:xfrm>
            <a:off x="639782" y="1455955"/>
            <a:ext cx="11063805" cy="4537822"/>
          </a:xfrm>
          <a:prstGeom prst="rect">
            <a:avLst/>
          </a:prstGeom>
          <a:noFill/>
          <a:ln>
            <a:noFill/>
          </a:ln>
        </p:spPr>
        <p:txBody>
          <a:bodyPr spcFirstLastPara="1" wrap="square" lIns="0" tIns="0" rIns="0" bIns="0" anchor="t" anchorCtr="0">
            <a:normAutofit/>
          </a:bodyPr>
          <a:lstStyle/>
          <a:p>
            <a:pPr marL="304784" lvl="0" indent="-304784" algn="l" rtl="0">
              <a:lnSpc>
                <a:spcPct val="95000"/>
              </a:lnSpc>
              <a:spcBef>
                <a:spcPts val="0"/>
              </a:spcBef>
              <a:spcAft>
                <a:spcPts val="0"/>
              </a:spcAft>
              <a:buSzPct val="100000"/>
              <a:buChar char="•"/>
            </a:pPr>
            <a:r>
              <a:rPr lang="en-US" dirty="0"/>
              <a:t>Check out Bob Lord and Wendy Nather’s talk on near misses!</a:t>
            </a:r>
            <a:endParaRPr dirty="0"/>
          </a:p>
          <a:p>
            <a:pPr marL="621792" lvl="1" indent="-274320" algn="l" rtl="0">
              <a:lnSpc>
                <a:spcPct val="100000"/>
              </a:lnSpc>
              <a:spcBef>
                <a:spcPts val="800"/>
              </a:spcBef>
              <a:spcAft>
                <a:spcPts val="0"/>
              </a:spcAft>
              <a:buSzPct val="100000"/>
              <a:buChar char="–"/>
            </a:pPr>
            <a:r>
              <a:rPr lang="en-US" dirty="0"/>
              <a:t>Less Blood, More Bits: Learning from “Near Misses” in Cybersecurity</a:t>
            </a:r>
            <a:endParaRPr dirty="0"/>
          </a:p>
          <a:p>
            <a:pPr marL="621792" lvl="1" indent="-274320" algn="l" rtl="0">
              <a:lnSpc>
                <a:spcPct val="100000"/>
              </a:lnSpc>
              <a:spcBef>
                <a:spcPts val="800"/>
              </a:spcBef>
              <a:spcAft>
                <a:spcPts val="0"/>
              </a:spcAft>
              <a:buSzPct val="100000"/>
              <a:buChar char="–"/>
            </a:pPr>
            <a:r>
              <a:rPr lang="en-US" dirty="0"/>
              <a:t>Tomorrow at 8:30am</a:t>
            </a:r>
            <a:endParaRPr dirty="0"/>
          </a:p>
          <a:p>
            <a:pPr marL="304784" lvl="0" indent="-304784" algn="l" rtl="0">
              <a:lnSpc>
                <a:spcPct val="95000"/>
              </a:lnSpc>
              <a:spcBef>
                <a:spcPts val="1500"/>
              </a:spcBef>
              <a:spcAft>
                <a:spcPts val="0"/>
              </a:spcAft>
              <a:buSzPct val="100000"/>
              <a:buChar char="•"/>
            </a:pPr>
            <a:r>
              <a:rPr lang="en-US" dirty="0"/>
              <a:t>Adam: </a:t>
            </a:r>
            <a:r>
              <a:rPr lang="en-US" u="sng" dirty="0">
                <a:solidFill>
                  <a:schemeClr val="hlink"/>
                </a:solidFill>
                <a:hlinkClick r:id="rId3"/>
              </a:rPr>
              <a:t>https://shostack.org/resources/lessons</a:t>
            </a:r>
            <a:endParaRPr dirty="0"/>
          </a:p>
          <a:p>
            <a:pPr marL="304784" lvl="0" indent="-304784" algn="l" rtl="0">
              <a:lnSpc>
                <a:spcPct val="95000"/>
              </a:lnSpc>
              <a:spcBef>
                <a:spcPts val="1500"/>
              </a:spcBef>
              <a:spcAft>
                <a:spcPts val="0"/>
              </a:spcAft>
              <a:buSzPct val="100000"/>
              <a:buChar char="•"/>
            </a:pPr>
            <a:r>
              <a:rPr lang="en-US" dirty="0"/>
              <a:t>Adrian: </a:t>
            </a:r>
            <a:r>
              <a:rPr lang="en-US" u="sng" dirty="0">
                <a:solidFill>
                  <a:schemeClr val="hlink"/>
                </a:solidFill>
                <a:hlinkClick r:id="rId4"/>
              </a:rPr>
              <a:t>https://defendersinitiative.substack.com/</a:t>
            </a:r>
            <a:endParaRPr dirty="0"/>
          </a:p>
        </p:txBody>
      </p:sp>
      <p:sp>
        <p:nvSpPr>
          <p:cNvPr id="494" name="Google Shape;494;p44"/>
          <p:cNvSpPr txBox="1">
            <a:spLocks noGrp="1"/>
          </p:cNvSpPr>
          <p:nvPr>
            <p:ph type="title"/>
          </p:nvPr>
        </p:nvSpPr>
        <p:spPr>
          <a:xfrm>
            <a:off x="638214" y="118871"/>
            <a:ext cx="8995979" cy="1249053"/>
          </a:xfrm>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Clr>
                <a:schemeClr val="accent1"/>
              </a:buClr>
              <a:buSzPts val="3600"/>
              <a:buFont typeface="Arial"/>
              <a:buNone/>
            </a:pPr>
            <a:r>
              <a:rPr lang="en-US"/>
              <a:t>References</a:t>
            </a:r>
            <a:endParaRPr/>
          </a:p>
        </p:txBody>
      </p:sp>
      <p:sp>
        <p:nvSpPr>
          <p:cNvPr id="495" name="Google Shape;495;p44"/>
          <p:cNvSpPr txBox="1">
            <a:spLocks noGrp="1"/>
          </p:cNvSpPr>
          <p:nvPr>
            <p:ph type="sldNum" idx="12"/>
          </p:nvPr>
        </p:nvSpPr>
        <p:spPr>
          <a:xfrm>
            <a:off x="5802926" y="6362579"/>
            <a:ext cx="544403"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41</a:t>
            </a:fld>
            <a:endParaRPr/>
          </a:p>
        </p:txBody>
      </p:sp>
      <p:pic>
        <p:nvPicPr>
          <p:cNvPr id="4" name="Picture 3">
            <a:extLst>
              <a:ext uri="{FF2B5EF4-FFF2-40B4-BE49-F238E27FC236}">
                <a16:creationId xmlns:a16="http://schemas.microsoft.com/office/drawing/2014/main" id="{4F3F9B1C-8A80-8AAC-4199-9B88624921D4}"/>
              </a:ext>
            </a:extLst>
          </p:cNvPr>
          <p:cNvPicPr>
            <a:picLocks noChangeAspect="1"/>
          </p:cNvPicPr>
          <p:nvPr/>
        </p:nvPicPr>
        <p:blipFill>
          <a:blip r:embed="rId5"/>
          <a:stretch>
            <a:fillRect/>
          </a:stretch>
        </p:blipFill>
        <p:spPr>
          <a:xfrm>
            <a:off x="10122103" y="2624137"/>
            <a:ext cx="1581484" cy="1609725"/>
          </a:xfrm>
          <a:prstGeom prst="rect">
            <a:avLst/>
          </a:prstGeom>
        </p:spPr>
      </p:pic>
      <p:sp>
        <p:nvSpPr>
          <p:cNvPr id="6" name="TextBox 5">
            <a:extLst>
              <a:ext uri="{FF2B5EF4-FFF2-40B4-BE49-F238E27FC236}">
                <a16:creationId xmlns:a16="http://schemas.microsoft.com/office/drawing/2014/main" id="{77F3CC9E-DC5E-556C-DDAE-7653E8E5C63E}"/>
              </a:ext>
            </a:extLst>
          </p:cNvPr>
          <p:cNvSpPr txBox="1"/>
          <p:nvPr/>
        </p:nvSpPr>
        <p:spPr>
          <a:xfrm>
            <a:off x="9634193" y="4321893"/>
            <a:ext cx="6107906" cy="830997"/>
          </a:xfrm>
          <a:prstGeom prst="rect">
            <a:avLst/>
          </a:prstGeom>
          <a:noFill/>
        </p:spPr>
        <p:txBody>
          <a:bodyPr wrap="square">
            <a:spAutoFit/>
          </a:bodyPr>
          <a:lstStyle/>
          <a:p>
            <a:r>
              <a:rPr lang="en-US" sz="2400" dirty="0">
                <a:latin typeface="Sarabun" pitchFamily="2" charset="-34"/>
                <a:cs typeface="Sarabun" pitchFamily="2" charset="-34"/>
              </a:rPr>
              <a:t>Slides:</a:t>
            </a:r>
          </a:p>
          <a:p>
            <a:r>
              <a:rPr lang="en-US" sz="2400" dirty="0" err="1">
                <a:latin typeface="Sarabun" pitchFamily="2" charset="-34"/>
                <a:cs typeface="Sarabun" pitchFamily="2" charset="-34"/>
              </a:rPr>
              <a:t>Shostack.org</a:t>
            </a:r>
            <a:r>
              <a:rPr lang="en-US" sz="2400" dirty="0">
                <a:latin typeface="Sarabun" pitchFamily="2" charset="-34"/>
                <a:cs typeface="Sarabun" pitchFamily="2" charset="-34"/>
              </a:rPr>
              <a:t>/blog</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p45"/>
          <p:cNvSpPr txBox="1">
            <a:spLocks noGrp="1"/>
          </p:cNvSpPr>
          <p:nvPr>
            <p:ph type="ctrTitle"/>
          </p:nvPr>
        </p:nvSpPr>
        <p:spPr>
          <a:xfrm>
            <a:off x="780731" y="2049702"/>
            <a:ext cx="9332536" cy="1379298"/>
          </a:xfrm>
          <a:prstGeom prst="rect">
            <a:avLst/>
          </a:prstGeom>
          <a:noFill/>
          <a:ln>
            <a:noFill/>
          </a:ln>
        </p:spPr>
        <p:txBody>
          <a:bodyPr spcFirstLastPara="1" wrap="square" lIns="0" tIns="0" rIns="0" bIns="0" anchor="b" anchorCtr="0">
            <a:normAutofit/>
          </a:bodyPr>
          <a:lstStyle/>
          <a:p>
            <a:pPr marL="0" lvl="0" indent="0" algn="l" rtl="0">
              <a:lnSpc>
                <a:spcPct val="90000"/>
              </a:lnSpc>
              <a:spcBef>
                <a:spcPts val="0"/>
              </a:spcBef>
              <a:spcAft>
                <a:spcPts val="0"/>
              </a:spcAft>
              <a:buClr>
                <a:schemeClr val="dk1"/>
              </a:buClr>
              <a:buSzPts val="4400"/>
              <a:buFont typeface="Arial"/>
              <a:buNone/>
            </a:pPr>
            <a:endParaRPr/>
          </a:p>
        </p:txBody>
      </p:sp>
      <p:sp>
        <p:nvSpPr>
          <p:cNvPr id="501" name="Google Shape;501;p45"/>
          <p:cNvSpPr txBox="1">
            <a:spLocks noGrp="1"/>
          </p:cNvSpPr>
          <p:nvPr>
            <p:ph type="body" idx="1"/>
          </p:nvPr>
        </p:nvSpPr>
        <p:spPr>
          <a:xfrm>
            <a:off x="780731" y="3600821"/>
            <a:ext cx="5862957" cy="2842841"/>
          </a:xfrm>
          <a:prstGeom prst="rect">
            <a:avLst/>
          </a:prstGeom>
          <a:noFill/>
          <a:ln>
            <a:noFill/>
          </a:ln>
        </p:spPr>
        <p:txBody>
          <a:bodyPr spcFirstLastPara="1" wrap="square" lIns="0" tIns="0" rIns="0" bIns="0" anchor="t" anchorCtr="0">
            <a:noAutofit/>
          </a:bodyPr>
          <a:lstStyle/>
          <a:p>
            <a:pPr marL="0" lvl="0" indent="0" algn="l" rtl="0">
              <a:lnSpc>
                <a:spcPct val="95000"/>
              </a:lnSpc>
              <a:spcBef>
                <a:spcPts val="0"/>
              </a:spcBef>
              <a:spcAft>
                <a:spcPts val="0"/>
              </a:spcAft>
              <a:buSzPts val="2600"/>
              <a:buFont typeface="Arial"/>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5"/>
          <p:cNvSpPr txBox="1">
            <a:spLocks noGrp="1"/>
          </p:cNvSpPr>
          <p:nvPr>
            <p:ph type="body" idx="4294967295"/>
          </p:nvPr>
        </p:nvSpPr>
        <p:spPr>
          <a:xfrm>
            <a:off x="639782" y="1455955"/>
            <a:ext cx="11063805" cy="4537822"/>
          </a:xfrm>
          <a:prstGeom prst="rect">
            <a:avLst/>
          </a:prstGeom>
          <a:noFill/>
          <a:ln>
            <a:noFill/>
          </a:ln>
        </p:spPr>
        <p:txBody>
          <a:bodyPr spcFirstLastPara="1" wrap="square" lIns="0" tIns="0" rIns="0" bIns="0" numCol="2" anchor="t" anchorCtr="0">
            <a:normAutofit fontScale="92500" lnSpcReduction="10000"/>
          </a:bodyPr>
          <a:lstStyle/>
          <a:p>
            <a:pPr marL="514350" lvl="0" indent="-514350" algn="l" rtl="0">
              <a:lnSpc>
                <a:spcPct val="95000"/>
              </a:lnSpc>
              <a:spcBef>
                <a:spcPts val="0"/>
              </a:spcBef>
              <a:spcAft>
                <a:spcPts val="0"/>
              </a:spcAft>
              <a:buSzPct val="100000"/>
              <a:buFont typeface="Calibri"/>
              <a:buAutoNum type="arabicPeriod"/>
            </a:pPr>
            <a:r>
              <a:rPr lang="en-US" sz="2400" dirty="0"/>
              <a:t>Standardized units of measurement across the fleet</a:t>
            </a:r>
            <a:endParaRPr dirty="0"/>
          </a:p>
          <a:p>
            <a:pPr marL="514350" lvl="0" indent="-514350" algn="l" rtl="0">
              <a:lnSpc>
                <a:spcPct val="95000"/>
              </a:lnSpc>
              <a:spcBef>
                <a:spcPts val="1500"/>
              </a:spcBef>
              <a:spcAft>
                <a:spcPts val="0"/>
              </a:spcAft>
              <a:buSzPct val="100000"/>
              <a:buFont typeface="Calibri"/>
              <a:buAutoNum type="arabicPeriod"/>
            </a:pPr>
            <a:r>
              <a:rPr lang="en-US" sz="2400" dirty="0"/>
              <a:t>Establishment of a flight safety organization</a:t>
            </a:r>
            <a:endParaRPr dirty="0"/>
          </a:p>
          <a:p>
            <a:pPr marL="514350" lvl="0" indent="-514350" algn="l" rtl="0">
              <a:lnSpc>
                <a:spcPct val="95000"/>
              </a:lnSpc>
              <a:spcBef>
                <a:spcPts val="1500"/>
              </a:spcBef>
              <a:spcAft>
                <a:spcPts val="0"/>
              </a:spcAft>
              <a:buSzPct val="100000"/>
              <a:buFont typeface="Calibri"/>
              <a:buAutoNum type="arabicPeriod"/>
            </a:pPr>
            <a:r>
              <a:rPr lang="en-US" sz="2400" dirty="0"/>
              <a:t>Re-evaluate flight crew training</a:t>
            </a:r>
            <a:endParaRPr dirty="0"/>
          </a:p>
          <a:p>
            <a:pPr marL="514350" lvl="0" indent="-514350" algn="l" rtl="0">
              <a:lnSpc>
                <a:spcPct val="95000"/>
              </a:lnSpc>
              <a:spcBef>
                <a:spcPts val="1500"/>
              </a:spcBef>
              <a:spcAft>
                <a:spcPts val="0"/>
              </a:spcAft>
              <a:buSzPct val="100000"/>
              <a:buFont typeface="Calibri"/>
              <a:buAutoNum type="arabicPeriod"/>
            </a:pPr>
            <a:r>
              <a:rPr lang="en-US" sz="2400" dirty="0"/>
              <a:t>Re-evaluate maintenance personnel training</a:t>
            </a:r>
            <a:endParaRPr dirty="0"/>
          </a:p>
          <a:p>
            <a:pPr marL="514350" lvl="0" indent="-514350" algn="l" rtl="0">
              <a:lnSpc>
                <a:spcPct val="95000"/>
              </a:lnSpc>
              <a:spcBef>
                <a:spcPts val="1500"/>
              </a:spcBef>
              <a:spcAft>
                <a:spcPts val="0"/>
              </a:spcAft>
              <a:buSzPct val="100000"/>
              <a:buFont typeface="Calibri"/>
              <a:buAutoNum type="arabicPeriod"/>
            </a:pPr>
            <a:r>
              <a:rPr lang="en-US" sz="2400" dirty="0"/>
              <a:t>Re-evaluate flight attendant training</a:t>
            </a:r>
            <a:endParaRPr dirty="0"/>
          </a:p>
          <a:p>
            <a:pPr marL="514350" lvl="0" indent="-514350" algn="l" rtl="0">
              <a:lnSpc>
                <a:spcPct val="95000"/>
              </a:lnSpc>
              <a:spcBef>
                <a:spcPts val="1500"/>
              </a:spcBef>
              <a:spcAft>
                <a:spcPts val="0"/>
              </a:spcAft>
              <a:buSzPct val="100000"/>
              <a:buFont typeface="Calibri"/>
              <a:buAutoNum type="arabicPeriod"/>
            </a:pPr>
            <a:r>
              <a:rPr lang="en-US" sz="2400" dirty="0"/>
              <a:t>Establish improved fueling procedures</a:t>
            </a:r>
            <a:endParaRPr dirty="0"/>
          </a:p>
          <a:p>
            <a:pPr marL="514350" lvl="0" indent="-514350" algn="l" rtl="0">
              <a:lnSpc>
                <a:spcPct val="95000"/>
              </a:lnSpc>
              <a:spcBef>
                <a:spcPts val="1500"/>
              </a:spcBef>
              <a:spcAft>
                <a:spcPts val="0"/>
              </a:spcAft>
              <a:buSzPct val="100000"/>
              <a:buFont typeface="Calibri"/>
              <a:buAutoNum type="arabicPeriod"/>
            </a:pPr>
            <a:r>
              <a:rPr lang="en-US" sz="2400" dirty="0"/>
              <a:t>Standardize manuals</a:t>
            </a:r>
            <a:endParaRPr dirty="0"/>
          </a:p>
          <a:p>
            <a:pPr marL="514350" lvl="0" indent="-514350" algn="l" rtl="0">
              <a:lnSpc>
                <a:spcPct val="95000"/>
              </a:lnSpc>
              <a:spcBef>
                <a:spcPts val="1500"/>
              </a:spcBef>
              <a:spcAft>
                <a:spcPts val="0"/>
              </a:spcAft>
              <a:buSzPct val="100000"/>
              <a:buFont typeface="Calibri"/>
              <a:buAutoNum type="arabicPeriod"/>
            </a:pPr>
            <a:r>
              <a:rPr lang="en-US" sz="2400" dirty="0"/>
              <a:t>Status of the MEL</a:t>
            </a:r>
            <a:endParaRPr dirty="0"/>
          </a:p>
          <a:p>
            <a:pPr marL="514350" lvl="0" indent="-514350" algn="l" rtl="0">
              <a:lnSpc>
                <a:spcPct val="95000"/>
              </a:lnSpc>
              <a:spcBef>
                <a:spcPts val="1500"/>
              </a:spcBef>
              <a:spcAft>
                <a:spcPts val="0"/>
              </a:spcAft>
              <a:buSzPct val="100000"/>
              <a:buFont typeface="Calibri"/>
              <a:buAutoNum type="arabicPeriod"/>
            </a:pPr>
            <a:r>
              <a:rPr lang="en-US" sz="2400" dirty="0"/>
              <a:t>Limit persons in cockpit</a:t>
            </a:r>
            <a:endParaRPr dirty="0"/>
          </a:p>
          <a:p>
            <a:pPr marL="514350" lvl="0" indent="-514350" algn="l" rtl="0">
              <a:lnSpc>
                <a:spcPct val="95000"/>
              </a:lnSpc>
              <a:spcBef>
                <a:spcPts val="1500"/>
              </a:spcBef>
              <a:spcAft>
                <a:spcPts val="0"/>
              </a:spcAft>
              <a:buSzPct val="100000"/>
              <a:buFont typeface="Calibri"/>
              <a:buAutoNum type="arabicPeriod"/>
            </a:pPr>
            <a:r>
              <a:rPr lang="en-US" sz="2400" dirty="0"/>
              <a:t>Equipment improvements</a:t>
            </a:r>
            <a:endParaRPr dirty="0"/>
          </a:p>
          <a:p>
            <a:pPr marL="514350" lvl="0" indent="-514350" algn="l" rtl="0">
              <a:lnSpc>
                <a:spcPct val="95000"/>
              </a:lnSpc>
              <a:spcBef>
                <a:spcPts val="1500"/>
              </a:spcBef>
              <a:spcAft>
                <a:spcPts val="0"/>
              </a:spcAft>
              <a:buSzPct val="100000"/>
              <a:buFont typeface="Calibri"/>
              <a:buAutoNum type="arabicPeriod"/>
            </a:pPr>
            <a:r>
              <a:rPr lang="en-US" sz="2400" dirty="0"/>
              <a:t>Improved accident investigations</a:t>
            </a:r>
            <a:endParaRPr dirty="0"/>
          </a:p>
          <a:p>
            <a:pPr marL="514350" lvl="0" indent="-514350" algn="l" rtl="0">
              <a:lnSpc>
                <a:spcPct val="95000"/>
              </a:lnSpc>
              <a:spcBef>
                <a:spcPts val="1500"/>
              </a:spcBef>
              <a:spcAft>
                <a:spcPts val="0"/>
              </a:spcAft>
              <a:buSzPct val="100000"/>
              <a:buFont typeface="Calibri"/>
              <a:buAutoNum type="arabicPeriod"/>
            </a:pPr>
            <a:r>
              <a:rPr lang="en-US" sz="2400" dirty="0"/>
              <a:t>Re-evaluate certification procedures</a:t>
            </a:r>
            <a:endParaRPr dirty="0"/>
          </a:p>
          <a:p>
            <a:pPr marL="514350" lvl="0" indent="-514350" algn="l" rtl="0">
              <a:lnSpc>
                <a:spcPct val="95000"/>
              </a:lnSpc>
              <a:spcBef>
                <a:spcPts val="1500"/>
              </a:spcBef>
              <a:spcAft>
                <a:spcPts val="0"/>
              </a:spcAft>
              <a:buSzPct val="100000"/>
              <a:buFont typeface="Calibri"/>
              <a:buAutoNum type="arabicPeriod"/>
            </a:pPr>
            <a:r>
              <a:rPr lang="en-US" sz="2400" dirty="0"/>
              <a:t>Increase number of resident airworthiness inspectors</a:t>
            </a:r>
            <a:endParaRPr dirty="0"/>
          </a:p>
          <a:p>
            <a:pPr marL="514350" lvl="0" indent="-514350" algn="l" rtl="0">
              <a:lnSpc>
                <a:spcPct val="95000"/>
              </a:lnSpc>
              <a:spcBef>
                <a:spcPts val="1500"/>
              </a:spcBef>
              <a:spcAft>
                <a:spcPts val="0"/>
              </a:spcAft>
              <a:buSzPct val="100000"/>
              <a:buFont typeface="Calibri"/>
              <a:buAutoNum type="arabicPeriod"/>
            </a:pPr>
            <a:r>
              <a:rPr lang="en-US" sz="2400" dirty="0"/>
              <a:t>Establish flight operations inspectorate</a:t>
            </a:r>
            <a:endParaRPr dirty="0"/>
          </a:p>
          <a:p>
            <a:pPr marL="514350" lvl="0" indent="-514350" algn="l" rtl="0">
              <a:lnSpc>
                <a:spcPct val="95000"/>
              </a:lnSpc>
              <a:spcBef>
                <a:spcPts val="1500"/>
              </a:spcBef>
              <a:spcAft>
                <a:spcPts val="0"/>
              </a:spcAft>
              <a:buSzPct val="100000"/>
              <a:buFont typeface="Calibri"/>
              <a:buAutoNum type="arabicPeriod"/>
            </a:pPr>
            <a:r>
              <a:rPr lang="en-US" sz="2400" dirty="0"/>
              <a:t>Procedural recommendations</a:t>
            </a:r>
            <a:endParaRPr dirty="0"/>
          </a:p>
          <a:p>
            <a:pPr marL="514350" lvl="0" indent="-514350" algn="l" rtl="0">
              <a:lnSpc>
                <a:spcPct val="95000"/>
              </a:lnSpc>
              <a:spcBef>
                <a:spcPts val="1500"/>
              </a:spcBef>
              <a:spcAft>
                <a:spcPts val="0"/>
              </a:spcAft>
              <a:buSzPct val="100000"/>
              <a:buFont typeface="Calibri"/>
              <a:buAutoNum type="arabicPeriod"/>
            </a:pPr>
            <a:r>
              <a:rPr lang="en-US" sz="2400" dirty="0"/>
              <a:t>Communication improvements</a:t>
            </a:r>
            <a:endParaRPr dirty="0"/>
          </a:p>
        </p:txBody>
      </p:sp>
      <p:sp>
        <p:nvSpPr>
          <p:cNvPr id="103" name="Google Shape;103;p5"/>
          <p:cNvSpPr txBox="1">
            <a:spLocks noGrp="1"/>
          </p:cNvSpPr>
          <p:nvPr>
            <p:ph type="title"/>
          </p:nvPr>
        </p:nvSpPr>
        <p:spPr>
          <a:xfrm>
            <a:off x="638214" y="118871"/>
            <a:ext cx="8995979" cy="1249053"/>
          </a:xfrm>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Clr>
                <a:schemeClr val="accent1"/>
              </a:buClr>
              <a:buSzPts val="3600"/>
              <a:buFont typeface="Arial"/>
              <a:buNone/>
            </a:pPr>
            <a:r>
              <a:rPr lang="en-US"/>
              <a:t>Air Canada Fleet Recommendations</a:t>
            </a:r>
            <a:endParaRPr/>
          </a:p>
        </p:txBody>
      </p:sp>
      <p:sp>
        <p:nvSpPr>
          <p:cNvPr id="104" name="Google Shape;104;p5"/>
          <p:cNvSpPr txBox="1">
            <a:spLocks noGrp="1"/>
          </p:cNvSpPr>
          <p:nvPr>
            <p:ph type="sldNum" idx="12"/>
          </p:nvPr>
        </p:nvSpPr>
        <p:spPr>
          <a:xfrm>
            <a:off x="5802926" y="6362579"/>
            <a:ext cx="544403"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5</a:t>
            </a:fld>
            <a:endParaRPr/>
          </a:p>
        </p:txBody>
      </p:sp>
      <p:pic>
        <p:nvPicPr>
          <p:cNvPr id="105" name="Google Shape;105;p5"/>
          <p:cNvPicPr preferRelativeResize="0"/>
          <p:nvPr/>
        </p:nvPicPr>
        <p:blipFill rotWithShape="1">
          <a:blip r:embed="rId3">
            <a:alphaModFix/>
          </a:blip>
          <a:srcRect/>
          <a:stretch/>
        </p:blipFill>
        <p:spPr>
          <a:xfrm>
            <a:off x="697512" y="1533391"/>
            <a:ext cx="10755229" cy="3791217"/>
          </a:xfrm>
          <a:prstGeom prst="rect">
            <a:avLst/>
          </a:prstGeom>
          <a:noFill/>
          <a:ln w="12700" cap="flat" cmpd="sng">
            <a:solidFill>
              <a:schemeClr val="lt1"/>
            </a:solidFill>
            <a:prstDash val="solid"/>
            <a:round/>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7"/>
          <p:cNvSpPr txBox="1">
            <a:spLocks noGrp="1"/>
          </p:cNvSpPr>
          <p:nvPr>
            <p:ph type="title"/>
          </p:nvPr>
        </p:nvSpPr>
        <p:spPr>
          <a:xfrm>
            <a:off x="628952" y="105175"/>
            <a:ext cx="9003563" cy="1131101"/>
          </a:xfrm>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Clr>
                <a:schemeClr val="accent1"/>
              </a:buClr>
              <a:buSzPts val="3600"/>
              <a:buFont typeface="Arial"/>
              <a:buNone/>
            </a:pPr>
            <a:r>
              <a:rPr lang="en-US"/>
              <a:t>How do we know all this?</a:t>
            </a:r>
            <a:endParaRPr/>
          </a:p>
        </p:txBody>
      </p:sp>
      <p:sp>
        <p:nvSpPr>
          <p:cNvPr id="118" name="Google Shape;118;p7"/>
          <p:cNvSpPr txBox="1">
            <a:spLocks noGrp="1"/>
          </p:cNvSpPr>
          <p:nvPr>
            <p:ph type="body" idx="3"/>
          </p:nvPr>
        </p:nvSpPr>
        <p:spPr>
          <a:xfrm>
            <a:off x="628952" y="1357201"/>
            <a:ext cx="11072351" cy="639763"/>
          </a:xfrm>
          <a:prstGeom prst="rect">
            <a:avLst/>
          </a:prstGeom>
          <a:noFill/>
          <a:ln>
            <a:noFill/>
          </a:ln>
        </p:spPr>
        <p:txBody>
          <a:bodyPr spcFirstLastPara="1" wrap="square" lIns="0" tIns="0" rIns="0" bIns="0" anchor="ctr" anchorCtr="0">
            <a:normAutofit/>
          </a:bodyPr>
          <a:lstStyle/>
          <a:p>
            <a:pPr marL="0" lvl="0" indent="0" algn="ctr" rtl="0">
              <a:lnSpc>
                <a:spcPct val="90000"/>
              </a:lnSpc>
              <a:spcBef>
                <a:spcPts val="0"/>
              </a:spcBef>
              <a:spcAft>
                <a:spcPts val="0"/>
              </a:spcAft>
              <a:buSzPts val="2600"/>
              <a:buNone/>
            </a:pPr>
            <a:r>
              <a:rPr lang="en-US"/>
              <a:t>You could buy the public report at a </a:t>
            </a:r>
            <a:r>
              <a:rPr lang="en-US" i="1"/>
              <a:t>bookstore </a:t>
            </a:r>
            <a:r>
              <a:rPr lang="en-US"/>
              <a:t>for $7.25 CAD</a:t>
            </a:r>
            <a:endParaRPr i="1"/>
          </a:p>
        </p:txBody>
      </p:sp>
      <p:pic>
        <p:nvPicPr>
          <p:cNvPr id="119" name="Google Shape;119;p7"/>
          <p:cNvPicPr preferRelativeResize="0"/>
          <p:nvPr/>
        </p:nvPicPr>
        <p:blipFill rotWithShape="1">
          <a:blip r:embed="rId3">
            <a:alphaModFix/>
          </a:blip>
          <a:srcRect/>
          <a:stretch/>
        </p:blipFill>
        <p:spPr>
          <a:xfrm>
            <a:off x="3401484" y="2228983"/>
            <a:ext cx="5389033" cy="3691487"/>
          </a:xfrm>
          <a:prstGeom prst="rect">
            <a:avLst/>
          </a:prstGeom>
          <a:noFill/>
          <a:ln>
            <a:noFill/>
          </a:ln>
        </p:spPr>
      </p:pic>
      <p:sp>
        <p:nvSpPr>
          <p:cNvPr id="120" name="Google Shape;120;p7"/>
          <p:cNvSpPr txBox="1">
            <a:spLocks noGrp="1"/>
          </p:cNvSpPr>
          <p:nvPr>
            <p:ph type="sldNum" idx="12"/>
          </p:nvPr>
        </p:nvSpPr>
        <p:spPr>
          <a:xfrm>
            <a:off x="5802926" y="6362579"/>
            <a:ext cx="544403" cy="3651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None/>
            </a:pPr>
            <a:fld id="{00000000-1234-1234-1234-123412341234}" type="slidenum">
              <a:rPr lang="en-US"/>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125" name="Google Shape;125;p8"/>
          <p:cNvPicPr preferRelativeResize="0"/>
          <p:nvPr/>
        </p:nvPicPr>
        <p:blipFill rotWithShape="1">
          <a:blip r:embed="rId3">
            <a:alphaModFix amt="70000"/>
          </a:blip>
          <a:srcRect/>
          <a:stretch/>
        </p:blipFill>
        <p:spPr>
          <a:xfrm>
            <a:off x="1563348" y="571500"/>
            <a:ext cx="8479155" cy="5511450"/>
          </a:xfrm>
          <a:prstGeom prst="rect">
            <a:avLst/>
          </a:prstGeom>
          <a:noFill/>
          <a:ln>
            <a:noFill/>
          </a:ln>
        </p:spPr>
      </p:pic>
      <p:sp>
        <p:nvSpPr>
          <p:cNvPr id="126" name="Google Shape;126;p8"/>
          <p:cNvSpPr txBox="1">
            <a:spLocks noGrp="1"/>
          </p:cNvSpPr>
          <p:nvPr>
            <p:ph type="body" idx="3"/>
          </p:nvPr>
        </p:nvSpPr>
        <p:spPr>
          <a:xfrm>
            <a:off x="62865" y="0"/>
            <a:ext cx="10241280" cy="571500"/>
          </a:xfrm>
          <a:prstGeom prst="rect">
            <a:avLst/>
          </a:prstGeom>
          <a:solidFill>
            <a:srgbClr val="EDF1F4"/>
          </a:solidFill>
          <a:ln>
            <a:noFill/>
          </a:ln>
        </p:spPr>
        <p:txBody>
          <a:bodyPr spcFirstLastPara="1" wrap="square" lIns="0" tIns="0" rIns="0" bIns="0" anchor="ctr" anchorCtr="0">
            <a:normAutofit/>
          </a:bodyPr>
          <a:lstStyle/>
          <a:p>
            <a:pPr marL="0" lvl="0" indent="0" algn="ctr" rtl="0">
              <a:lnSpc>
                <a:spcPct val="85000"/>
              </a:lnSpc>
              <a:spcBef>
                <a:spcPts val="0"/>
              </a:spcBef>
              <a:spcAft>
                <a:spcPts val="0"/>
              </a:spcAft>
              <a:buSzPts val="2200"/>
              <a:buNone/>
            </a:pPr>
            <a:r>
              <a:rPr lang="en-US" cap="none"/>
              <a:t>“Per trillion revenue passenger kilometers (1970-2019)”</a:t>
            </a:r>
            <a:endParaRPr/>
          </a:p>
        </p:txBody>
      </p:sp>
      <p:sp>
        <p:nvSpPr>
          <p:cNvPr id="127" name="Google Shape;127;p8"/>
          <p:cNvSpPr txBox="1">
            <a:spLocks noGrp="1"/>
          </p:cNvSpPr>
          <p:nvPr>
            <p:ph type="sldNum" idx="12"/>
          </p:nvPr>
        </p:nvSpPr>
        <p:spPr>
          <a:xfrm>
            <a:off x="5802926" y="6362579"/>
            <a:ext cx="544403"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9"/>
          <p:cNvSpPr txBox="1">
            <a:spLocks noGrp="1"/>
          </p:cNvSpPr>
          <p:nvPr>
            <p:ph type="body" idx="4294967295"/>
          </p:nvPr>
        </p:nvSpPr>
        <p:spPr>
          <a:xfrm>
            <a:off x="647642" y="1445980"/>
            <a:ext cx="11088638" cy="4538020"/>
          </a:xfrm>
          <a:prstGeom prst="rect">
            <a:avLst/>
          </a:prstGeom>
          <a:noFill/>
          <a:ln>
            <a:noFill/>
          </a:ln>
        </p:spPr>
        <p:txBody>
          <a:bodyPr spcFirstLastPara="1" wrap="square" lIns="0" tIns="0" rIns="0" bIns="0" anchor="t" anchorCtr="0">
            <a:normAutofit fontScale="92500" lnSpcReduction="20000"/>
          </a:bodyPr>
          <a:lstStyle/>
          <a:p>
            <a:pPr marL="304784" lvl="0" indent="-304784" algn="l" rtl="0">
              <a:lnSpc>
                <a:spcPct val="95000"/>
              </a:lnSpc>
              <a:spcBef>
                <a:spcPts val="0"/>
              </a:spcBef>
              <a:spcAft>
                <a:spcPts val="0"/>
              </a:spcAft>
              <a:buSzPct val="100000"/>
              <a:buChar char="•"/>
            </a:pPr>
            <a:r>
              <a:rPr lang="en-US"/>
              <a:t>Maritime (MAIB, NTSB, IMO)</a:t>
            </a:r>
            <a:endParaRPr/>
          </a:p>
          <a:p>
            <a:pPr marL="304784" lvl="0" indent="-304784" algn="l" rtl="0">
              <a:lnSpc>
                <a:spcPct val="95000"/>
              </a:lnSpc>
              <a:spcBef>
                <a:spcPts val="1500"/>
              </a:spcBef>
              <a:spcAft>
                <a:spcPts val="0"/>
              </a:spcAft>
              <a:buSzPct val="100000"/>
              <a:buChar char="•"/>
            </a:pPr>
            <a:r>
              <a:rPr lang="en-US"/>
              <a:t>Rail &amp; Transit (FRA, NTSB, RAIB)</a:t>
            </a:r>
            <a:endParaRPr/>
          </a:p>
          <a:p>
            <a:pPr marL="304784" lvl="0" indent="-304784" algn="l" rtl="0">
              <a:lnSpc>
                <a:spcPct val="95000"/>
              </a:lnSpc>
              <a:spcBef>
                <a:spcPts val="1500"/>
              </a:spcBef>
              <a:spcAft>
                <a:spcPts val="0"/>
              </a:spcAft>
              <a:buSzPct val="100000"/>
              <a:buChar char="•"/>
            </a:pPr>
            <a:r>
              <a:rPr lang="en-US"/>
              <a:t>Automotive (NHTSA, Euro NCAP)</a:t>
            </a:r>
            <a:endParaRPr/>
          </a:p>
          <a:p>
            <a:pPr marL="304784" lvl="0" indent="-304784" algn="l" rtl="0">
              <a:lnSpc>
                <a:spcPct val="95000"/>
              </a:lnSpc>
              <a:spcBef>
                <a:spcPts val="1500"/>
              </a:spcBef>
              <a:spcAft>
                <a:spcPts val="0"/>
              </a:spcAft>
              <a:buSzPct val="100000"/>
              <a:buChar char="•"/>
            </a:pPr>
            <a:r>
              <a:rPr lang="en-US"/>
              <a:t>Occupational (OSHA, CSB, HSE)</a:t>
            </a:r>
            <a:endParaRPr/>
          </a:p>
          <a:p>
            <a:pPr marL="304784" lvl="0" indent="-304784" algn="l" rtl="0">
              <a:lnSpc>
                <a:spcPct val="95000"/>
              </a:lnSpc>
              <a:spcBef>
                <a:spcPts val="1500"/>
              </a:spcBef>
              <a:spcAft>
                <a:spcPts val="0"/>
              </a:spcAft>
              <a:buSzPct val="100000"/>
              <a:buChar char="•"/>
            </a:pPr>
            <a:r>
              <a:rPr lang="en-US"/>
              <a:t>Healthcare (MAUDE, Eudamed)</a:t>
            </a:r>
            <a:endParaRPr/>
          </a:p>
          <a:p>
            <a:pPr marL="304784" lvl="0" indent="-304784" algn="l" rtl="0">
              <a:lnSpc>
                <a:spcPct val="95000"/>
              </a:lnSpc>
              <a:spcBef>
                <a:spcPts val="1500"/>
              </a:spcBef>
              <a:spcAft>
                <a:spcPts val="0"/>
              </a:spcAft>
              <a:buSzPct val="100000"/>
              <a:buChar char="•"/>
            </a:pPr>
            <a:r>
              <a:rPr lang="en-US"/>
              <a:t>Energy (NRC, INES, CSB/API)</a:t>
            </a:r>
            <a:endParaRPr/>
          </a:p>
          <a:p>
            <a:pPr marL="304784" lvl="0" indent="-304784" algn="l" rtl="0">
              <a:lnSpc>
                <a:spcPct val="95000"/>
              </a:lnSpc>
              <a:spcBef>
                <a:spcPts val="1500"/>
              </a:spcBef>
              <a:spcAft>
                <a:spcPts val="0"/>
              </a:spcAft>
              <a:buSzPct val="100000"/>
              <a:buChar char="•"/>
            </a:pPr>
            <a:r>
              <a:rPr lang="en-US"/>
              <a:t>Consumers (CPSC, Rapex)</a:t>
            </a:r>
            <a:endParaRPr/>
          </a:p>
          <a:p>
            <a:pPr marL="304784" lvl="0" indent="-304784" algn="l" rtl="0">
              <a:lnSpc>
                <a:spcPct val="95000"/>
              </a:lnSpc>
              <a:spcBef>
                <a:spcPts val="1500"/>
              </a:spcBef>
              <a:spcAft>
                <a:spcPts val="0"/>
              </a:spcAft>
              <a:buSzPct val="100000"/>
              <a:buChar char="•"/>
            </a:pPr>
            <a:r>
              <a:rPr lang="en-US"/>
              <a:t>Space (NASA Mishaps, ESA Anomalies)</a:t>
            </a:r>
            <a:endParaRPr/>
          </a:p>
          <a:p>
            <a:pPr marL="304784" lvl="0" indent="-304784" algn="l" rtl="0">
              <a:lnSpc>
                <a:spcPct val="95000"/>
              </a:lnSpc>
              <a:spcBef>
                <a:spcPts val="1500"/>
              </a:spcBef>
              <a:spcAft>
                <a:spcPts val="0"/>
              </a:spcAft>
              <a:buSzPct val="100000"/>
              <a:buChar char="•"/>
            </a:pPr>
            <a:r>
              <a:rPr lang="en-US"/>
              <a:t>Civil Engineering (NTSB Bridge Collapse, ASCE Failure Case Studies, NIOSH FACE, HSE, RAIB/MAIB, Dam Safety, Post-Earthquake, etc)</a:t>
            </a:r>
            <a:endParaRPr/>
          </a:p>
        </p:txBody>
      </p:sp>
      <p:sp>
        <p:nvSpPr>
          <p:cNvPr id="133" name="Google Shape;133;p9"/>
          <p:cNvSpPr txBox="1">
            <a:spLocks noGrp="1"/>
          </p:cNvSpPr>
          <p:nvPr>
            <p:ph type="title"/>
          </p:nvPr>
        </p:nvSpPr>
        <p:spPr>
          <a:xfrm>
            <a:off x="638215" y="118871"/>
            <a:ext cx="9848810" cy="1249053"/>
          </a:xfrm>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Clr>
                <a:schemeClr val="accent1"/>
              </a:buClr>
              <a:buSzPts val="3600"/>
              <a:buFont typeface="Arial"/>
              <a:buNone/>
            </a:pPr>
            <a:r>
              <a:rPr lang="en-US"/>
              <a:t>Lesson learning systems beyond aviation</a:t>
            </a:r>
            <a:endParaRPr/>
          </a:p>
        </p:txBody>
      </p:sp>
      <p:sp>
        <p:nvSpPr>
          <p:cNvPr id="134" name="Google Shape;134;p9"/>
          <p:cNvSpPr txBox="1">
            <a:spLocks noGrp="1"/>
          </p:cNvSpPr>
          <p:nvPr>
            <p:ph type="sldNum" idx="12"/>
          </p:nvPr>
        </p:nvSpPr>
        <p:spPr>
          <a:xfrm>
            <a:off x="5802926" y="6362579"/>
            <a:ext cx="544403"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10"/>
          <p:cNvSpPr txBox="1">
            <a:spLocks noGrp="1"/>
          </p:cNvSpPr>
          <p:nvPr>
            <p:ph type="title"/>
          </p:nvPr>
        </p:nvSpPr>
        <p:spPr>
          <a:xfrm>
            <a:off x="628952" y="105175"/>
            <a:ext cx="9003563" cy="1131101"/>
          </a:xfrm>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Clr>
                <a:schemeClr val="accent1"/>
              </a:buClr>
              <a:buSzPts val="3600"/>
              <a:buFont typeface="Arial"/>
              <a:buNone/>
            </a:pPr>
            <a:r>
              <a:rPr lang="en-US"/>
              <a:t>What we hope you take away from this</a:t>
            </a:r>
            <a:endParaRPr/>
          </a:p>
        </p:txBody>
      </p:sp>
      <p:sp>
        <p:nvSpPr>
          <p:cNvPr id="140" name="Google Shape;140;p10"/>
          <p:cNvSpPr txBox="1">
            <a:spLocks noGrp="1"/>
          </p:cNvSpPr>
          <p:nvPr>
            <p:ph type="body" idx="1"/>
          </p:nvPr>
        </p:nvSpPr>
        <p:spPr>
          <a:xfrm>
            <a:off x="631744" y="1357201"/>
            <a:ext cx="5386917" cy="639763"/>
          </a:xfrm>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SzPts val="2700"/>
              <a:buNone/>
            </a:pPr>
            <a:r>
              <a:rPr lang="en-US"/>
              <a:t>1: Failure should guide us</a:t>
            </a:r>
            <a:endParaRPr/>
          </a:p>
        </p:txBody>
      </p:sp>
      <p:sp>
        <p:nvSpPr>
          <p:cNvPr id="141" name="Google Shape;141;p10"/>
          <p:cNvSpPr txBox="1">
            <a:spLocks noGrp="1"/>
          </p:cNvSpPr>
          <p:nvPr>
            <p:ph type="body" idx="2"/>
          </p:nvPr>
        </p:nvSpPr>
        <p:spPr>
          <a:xfrm>
            <a:off x="631744" y="2094066"/>
            <a:ext cx="5386917" cy="3961324"/>
          </a:xfrm>
          <a:prstGeom prst="rect">
            <a:avLst/>
          </a:prstGeom>
          <a:noFill/>
          <a:ln>
            <a:noFill/>
          </a:ln>
        </p:spPr>
        <p:txBody>
          <a:bodyPr spcFirstLastPara="1" wrap="square" lIns="0" tIns="0" rIns="0" bIns="0" anchor="t" anchorCtr="0">
            <a:normAutofit/>
          </a:bodyPr>
          <a:lstStyle/>
          <a:p>
            <a:pPr marL="304784" lvl="0" indent="-304784" algn="l" rtl="0">
              <a:lnSpc>
                <a:spcPct val="95000"/>
              </a:lnSpc>
              <a:spcBef>
                <a:spcPts val="0"/>
              </a:spcBef>
              <a:spcAft>
                <a:spcPts val="0"/>
              </a:spcAft>
              <a:buSzPts val="2500"/>
              <a:buChar char="•"/>
            </a:pPr>
            <a:r>
              <a:rPr lang="en-US"/>
              <a:t>Breach reports exist</a:t>
            </a:r>
            <a:endParaRPr/>
          </a:p>
          <a:p>
            <a:pPr marL="304784" lvl="0" indent="-304784" algn="l" rtl="0">
              <a:lnSpc>
                <a:spcPct val="95000"/>
              </a:lnSpc>
              <a:spcBef>
                <a:spcPts val="1200"/>
              </a:spcBef>
              <a:spcAft>
                <a:spcPts val="0"/>
              </a:spcAft>
              <a:buSzPts val="2500"/>
              <a:buChar char="•"/>
            </a:pPr>
            <a:r>
              <a:rPr lang="en-US"/>
              <a:t>We will provide some resources</a:t>
            </a:r>
            <a:endParaRPr/>
          </a:p>
          <a:p>
            <a:pPr marL="304784" lvl="0" indent="-304784" algn="l" rtl="0">
              <a:lnSpc>
                <a:spcPct val="95000"/>
              </a:lnSpc>
              <a:spcBef>
                <a:spcPts val="1200"/>
              </a:spcBef>
              <a:spcAft>
                <a:spcPts val="0"/>
              </a:spcAft>
              <a:buSzPts val="2500"/>
              <a:buChar char="•"/>
            </a:pPr>
            <a:r>
              <a:rPr lang="en-US"/>
              <a:t>We need your help to find more!</a:t>
            </a:r>
            <a:endParaRPr/>
          </a:p>
          <a:p>
            <a:pPr marL="304784" lvl="0" indent="-146033" algn="l" rtl="0">
              <a:lnSpc>
                <a:spcPct val="95000"/>
              </a:lnSpc>
              <a:spcBef>
                <a:spcPts val="1200"/>
              </a:spcBef>
              <a:spcAft>
                <a:spcPts val="0"/>
              </a:spcAft>
              <a:buSzPts val="2500"/>
              <a:buNone/>
            </a:pPr>
            <a:endParaRPr/>
          </a:p>
          <a:p>
            <a:pPr marL="0" lvl="0" indent="0" algn="l" rtl="0">
              <a:lnSpc>
                <a:spcPct val="95000"/>
              </a:lnSpc>
              <a:spcBef>
                <a:spcPts val="1200"/>
              </a:spcBef>
              <a:spcAft>
                <a:spcPts val="0"/>
              </a:spcAft>
              <a:buSzPts val="2500"/>
              <a:buNone/>
            </a:pPr>
            <a:r>
              <a:rPr lang="en-US" b="1"/>
              <a:t>2: Lesson learning </a:t>
            </a:r>
            <a:r>
              <a:rPr lang="en-US" b="1" i="1"/>
              <a:t>systems</a:t>
            </a:r>
            <a:r>
              <a:rPr lang="en-US" b="1"/>
              <a:t> are crucial</a:t>
            </a:r>
            <a:endParaRPr/>
          </a:p>
          <a:p>
            <a:pPr marL="304784" lvl="0" indent="-304784" algn="l" rtl="0">
              <a:lnSpc>
                <a:spcPct val="95000"/>
              </a:lnSpc>
              <a:spcBef>
                <a:spcPts val="1200"/>
              </a:spcBef>
              <a:spcAft>
                <a:spcPts val="0"/>
              </a:spcAft>
              <a:buSzPts val="2500"/>
              <a:buChar char="•"/>
            </a:pPr>
            <a:r>
              <a:rPr lang="en-US" b="1"/>
              <a:t>Not </a:t>
            </a:r>
            <a:r>
              <a:rPr lang="en-US"/>
              <a:t>“I learned in the hallway track”</a:t>
            </a:r>
            <a:endParaRPr/>
          </a:p>
          <a:p>
            <a:pPr marL="304784" lvl="0" indent="-304784" algn="l" rtl="0">
              <a:lnSpc>
                <a:spcPct val="95000"/>
              </a:lnSpc>
              <a:spcBef>
                <a:spcPts val="1200"/>
              </a:spcBef>
              <a:spcAft>
                <a:spcPts val="0"/>
              </a:spcAft>
              <a:buSzPts val="2500"/>
              <a:buChar char="•"/>
            </a:pPr>
            <a:r>
              <a:rPr lang="en-US" b="1"/>
              <a:t>Not </a:t>
            </a:r>
            <a:r>
              <a:rPr lang="en-US"/>
              <a:t>“I’ve read 32 articles...”</a:t>
            </a:r>
            <a:endParaRPr b="1"/>
          </a:p>
        </p:txBody>
      </p:sp>
      <p:sp>
        <p:nvSpPr>
          <p:cNvPr id="142" name="Google Shape;142;p10"/>
          <p:cNvSpPr txBox="1">
            <a:spLocks noGrp="1"/>
          </p:cNvSpPr>
          <p:nvPr>
            <p:ph type="body" idx="3"/>
          </p:nvPr>
        </p:nvSpPr>
        <p:spPr>
          <a:xfrm>
            <a:off x="6312270" y="1357201"/>
            <a:ext cx="5619318" cy="639763"/>
          </a:xfrm>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SzPts val="2600"/>
              <a:buNone/>
            </a:pPr>
            <a:r>
              <a:rPr lang="en-US"/>
              <a:t>3: Breach transparency is critical</a:t>
            </a:r>
            <a:endParaRPr/>
          </a:p>
        </p:txBody>
      </p:sp>
      <p:sp>
        <p:nvSpPr>
          <p:cNvPr id="143" name="Google Shape;143;p10"/>
          <p:cNvSpPr txBox="1">
            <a:spLocks noGrp="1"/>
          </p:cNvSpPr>
          <p:nvPr>
            <p:ph type="body" idx="4"/>
          </p:nvPr>
        </p:nvSpPr>
        <p:spPr>
          <a:xfrm>
            <a:off x="6312270" y="2094065"/>
            <a:ext cx="5389033" cy="3961323"/>
          </a:xfrm>
          <a:prstGeom prst="rect">
            <a:avLst/>
          </a:prstGeom>
          <a:noFill/>
          <a:ln>
            <a:noFill/>
          </a:ln>
        </p:spPr>
        <p:txBody>
          <a:bodyPr spcFirstLastPara="1" wrap="square" lIns="0" tIns="0" rIns="0" bIns="0" anchor="t" anchorCtr="0">
            <a:normAutofit/>
          </a:bodyPr>
          <a:lstStyle/>
          <a:p>
            <a:pPr marL="304784" lvl="0" indent="-304784" algn="l" rtl="0">
              <a:lnSpc>
                <a:spcPct val="100000"/>
              </a:lnSpc>
              <a:spcBef>
                <a:spcPts val="0"/>
              </a:spcBef>
              <a:spcAft>
                <a:spcPts val="0"/>
              </a:spcAft>
              <a:buSzPts val="2400"/>
              <a:buChar char="•"/>
            </a:pPr>
            <a:r>
              <a:rPr lang="en-US"/>
              <a:t>We need more data!</a:t>
            </a:r>
            <a:endParaRPr/>
          </a:p>
          <a:p>
            <a:pPr marL="304784" lvl="0" indent="-304784" algn="l" rtl="0">
              <a:lnSpc>
                <a:spcPct val="100000"/>
              </a:lnSpc>
              <a:spcBef>
                <a:spcPts val="1200"/>
              </a:spcBef>
              <a:spcAft>
                <a:spcPts val="0"/>
              </a:spcAft>
              <a:buSzPts val="2400"/>
              <a:buChar char="•"/>
            </a:pPr>
            <a:r>
              <a:rPr lang="en-US"/>
              <a:t>More data = better understanding</a:t>
            </a:r>
            <a:endParaRPr/>
          </a:p>
          <a:p>
            <a:pPr marL="304784" lvl="0" indent="-304784" algn="l" rtl="0">
              <a:lnSpc>
                <a:spcPct val="100000"/>
              </a:lnSpc>
              <a:spcBef>
                <a:spcPts val="1200"/>
              </a:spcBef>
              <a:spcAft>
                <a:spcPts val="0"/>
              </a:spcAft>
              <a:buSzPts val="2400"/>
              <a:buChar char="•"/>
            </a:pPr>
            <a:r>
              <a:rPr lang="en-US"/>
              <a:t>Better understanding = better focus</a:t>
            </a:r>
            <a:endParaRPr/>
          </a:p>
          <a:p>
            <a:pPr marL="304784" lvl="0" indent="-304784" algn="l" rtl="0">
              <a:lnSpc>
                <a:spcPct val="100000"/>
              </a:lnSpc>
              <a:spcBef>
                <a:spcPts val="1200"/>
              </a:spcBef>
              <a:spcAft>
                <a:spcPts val="0"/>
              </a:spcAft>
              <a:buSzPts val="2400"/>
              <a:buChar char="•"/>
            </a:pPr>
            <a:r>
              <a:rPr lang="en-US"/>
              <a:t>Better focus = less waste, better outcomes</a:t>
            </a:r>
            <a:endParaRPr/>
          </a:p>
        </p:txBody>
      </p:sp>
    </p:spTree>
  </p:cSld>
  <p:clrMapOvr>
    <a:masterClrMapping/>
  </p:clrMapOvr>
</p:sld>
</file>

<file path=ppt/theme/theme1.xml><?xml version="1.0" encoding="utf-8"?>
<a:theme xmlns:a="http://schemas.openxmlformats.org/drawingml/2006/main" name="RSAC 2026 Conference theme">
  <a:themeElements>
    <a:clrScheme name="Custom 33">
      <a:dk1>
        <a:srgbClr val="FFFFFF"/>
      </a:dk1>
      <a:lt1>
        <a:srgbClr val="000000"/>
      </a:lt1>
      <a:dk2>
        <a:srgbClr val="D823AD"/>
      </a:dk2>
      <a:lt2>
        <a:srgbClr val="CCD8EA"/>
      </a:lt2>
      <a:accent1>
        <a:srgbClr val="2464C7"/>
      </a:accent1>
      <a:accent2>
        <a:srgbClr val="A6CE38"/>
      </a:accent2>
      <a:accent3>
        <a:srgbClr val="051464"/>
      </a:accent3>
      <a:accent4>
        <a:srgbClr val="23ABAD"/>
      </a:accent4>
      <a:accent5>
        <a:srgbClr val="D36B37"/>
      </a:accent5>
      <a:accent6>
        <a:srgbClr val="74C1EC"/>
      </a:accent6>
      <a:hlink>
        <a:srgbClr val="2464C7"/>
      </a:hlink>
      <a:folHlink>
        <a:srgbClr val="23ABA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TotalTime>
  <Words>2468</Words>
  <Application>Microsoft Macintosh PowerPoint</Application>
  <PresentationFormat>Widescreen</PresentationFormat>
  <Paragraphs>385</Paragraphs>
  <Slides>42</Slides>
  <Notes>42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42</vt:i4>
      </vt:variant>
    </vt:vector>
  </HeadingPairs>
  <TitlesOfParts>
    <vt:vector size="51" baseType="lpstr">
      <vt:lpstr>Montserrat</vt:lpstr>
      <vt:lpstr>NTR</vt:lpstr>
      <vt:lpstr>Roboto</vt:lpstr>
      <vt:lpstr>Roboto Slab</vt:lpstr>
      <vt:lpstr>Arial</vt:lpstr>
      <vt:lpstr>Calibri</vt:lpstr>
      <vt:lpstr>Century Gothic</vt:lpstr>
      <vt:lpstr>Sarabun</vt:lpstr>
      <vt:lpstr>RSAC 2026 Conference theme</vt:lpstr>
      <vt:lpstr>A Failure is a Terrible Thing to Waste:  The Case for Breach Transparency [CSO-M03]</vt:lpstr>
      <vt:lpstr>Disclaimer</vt:lpstr>
      <vt:lpstr>Story Time: The Gimli Glider</vt:lpstr>
      <vt:lpstr>Immediate Air Canada changes</vt:lpstr>
      <vt:lpstr>Air Canada Fleet Recommendations</vt:lpstr>
      <vt:lpstr>How do we know all this?</vt:lpstr>
      <vt:lpstr>PowerPoint Presentation</vt:lpstr>
      <vt:lpstr>Lesson learning systems beyond aviation</vt:lpstr>
      <vt:lpstr>What we hope you take away from this</vt:lpstr>
      <vt:lpstr>Lesson Learning Systems</vt:lpstr>
      <vt:lpstr>Learning takes many forms</vt:lpstr>
      <vt:lpstr>Learning takes few forms in security</vt:lpstr>
      <vt:lpstr>Breach details as a form</vt:lpstr>
      <vt:lpstr>Reasons to keep breach details secret</vt:lpstr>
      <vt:lpstr>In reality</vt:lpstr>
      <vt:lpstr>The state of breaches</vt:lpstr>
      <vt:lpstr>PowerPoint Presentation</vt:lpstr>
      <vt:lpstr>2025 Verizon DBIR Statistics</vt:lpstr>
      <vt:lpstr>Dwell Time – Metric of Madness</vt:lpstr>
      <vt:lpstr>Cybersecurity is a Wicked Problem</vt:lpstr>
      <vt:lpstr>Are we even doing the right things?</vt:lpstr>
      <vt:lpstr>How most orgs manage controls</vt:lpstr>
      <vt:lpstr>How they should be managed</vt:lpstr>
      <vt:lpstr>Choosing Controls or “Best Practices”</vt:lpstr>
      <vt:lpstr>An inflection point in cybersecurity</vt:lpstr>
      <vt:lpstr>What changed in the past 10 years?</vt:lpstr>
      <vt:lpstr>Case Study: Equifax</vt:lpstr>
      <vt:lpstr>Why did Equifax get breached?</vt:lpstr>
      <vt:lpstr>USGov releases a comprehensive report</vt:lpstr>
      <vt:lpstr>Equifax Control Failures</vt:lpstr>
      <vt:lpstr>Equifax Control Failures</vt:lpstr>
      <vt:lpstr>Why didn’t they patch it?</vt:lpstr>
      <vt:lpstr>How many companies learned this lesson and acted upon it?</vt:lpstr>
      <vt:lpstr>Conclusions</vt:lpstr>
      <vt:lpstr>Learning from failures focuses us on what matters</vt:lpstr>
      <vt:lpstr>Great ideas from other industries</vt:lpstr>
      <vt:lpstr>Consuming Breach Data</vt:lpstr>
      <vt:lpstr>Our industry needs more data</vt:lpstr>
      <vt:lpstr>Operationalizing breach data</vt:lpstr>
      <vt:lpstr>“Apply” Slide</vt:lpstr>
      <vt:lpstr>References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Adrian Sanabria</dc:creator>
  <cp:lastModifiedBy>Adam</cp:lastModifiedBy>
  <cp:revision>5</cp:revision>
  <dcterms:created xsi:type="dcterms:W3CDTF">2026-01-23T14:52:07Z</dcterms:created>
  <dcterms:modified xsi:type="dcterms:W3CDTF">2026-03-14T00:57:56Z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0x010100608FC57CA2424941978B53E4D4822E07</vt:lpwstr>
  </property>
</Properties>
</file>